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26" r:id="rId2"/>
    <p:sldId id="543" r:id="rId3"/>
    <p:sldId id="525" r:id="rId4"/>
    <p:sldId id="530" r:id="rId5"/>
    <p:sldId id="529" r:id="rId6"/>
    <p:sldId id="532" r:id="rId7"/>
    <p:sldId id="534" r:id="rId8"/>
    <p:sldId id="535" r:id="rId9"/>
    <p:sldId id="536" r:id="rId10"/>
    <p:sldId id="539" r:id="rId11"/>
    <p:sldId id="540" r:id="rId12"/>
    <p:sldId id="541" r:id="rId13"/>
    <p:sldId id="542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270"/>
    <a:srgbClr val="1F7E5E"/>
    <a:srgbClr val="FF3300"/>
    <a:srgbClr val="3B5370"/>
    <a:srgbClr val="138CFD"/>
    <a:srgbClr val="CCCCCC"/>
    <a:srgbClr val="EFEFEF"/>
    <a:srgbClr val="E8E8E8"/>
    <a:srgbClr val="3C3C3C"/>
    <a:srgbClr val="195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92" autoAdjust="0"/>
    <p:restoredTop sz="94660"/>
  </p:normalViewPr>
  <p:slideViewPr>
    <p:cSldViewPr snapToGrid="0">
      <p:cViewPr varScale="1">
        <p:scale>
          <a:sx n="99" d="100"/>
          <a:sy n="99" d="100"/>
        </p:scale>
        <p:origin x="192" y="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2018. 12. 5.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2018. 12. 5.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2018. 12. 5.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2018. 12. 5.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2018. 12. 5.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2018. 12. 5.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2018. 12. 5.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ejin9989/2018_dbproj.gi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836612" y="4437742"/>
            <a:ext cx="2969486" cy="5186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이예진</a:t>
            </a:r>
            <a:r>
              <a:rPr lang="en-US" altLang="ko-KR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,</a:t>
            </a:r>
            <a:r>
              <a:rPr lang="ko-KR" altLang="en-US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 최유라</a:t>
            </a:r>
            <a:endParaRPr lang="en-US" altLang="ko-KR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경북대학교 </a:t>
            </a:r>
            <a:r>
              <a:rPr lang="ko-KR" altLang="en-US" sz="120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컴퓨터학부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 글로벌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SW</a:t>
            </a:r>
            <a:r>
              <a:rPr lang="ko-KR" altLang="en-US" sz="120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융합전공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endParaRPr lang="en-US" altLang="ko-KR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2017114859,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2017116888</a:t>
            </a:r>
            <a:endParaRPr lang="en-US" altLang="ko-KR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00563" y="1231008"/>
            <a:ext cx="2564458" cy="217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cs typeface="Aharoni" panose="02010803020104030203" pitchFamily="2" charset="-79"/>
              </a:rPr>
              <a:t>- Ubuntu 18.04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cs typeface="Aharoni" panose="02010803020104030203" pitchFamily="2" charset="-79"/>
              </a:rPr>
              <a:t>- Mac OS 10.12.2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cs typeface="Aharoni" panose="02010803020104030203" pitchFamily="2" charset="-79"/>
              </a:rPr>
              <a:t>- Apache Tomcat Server 8.5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cs typeface="Aharoni" panose="02010803020104030203" pitchFamily="2" charset="-79"/>
              </a:rPr>
              <a:t>- MySQL 5.7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prstClr val="black">
                    <a:lumMod val="85000"/>
                    <a:lumOff val="15000"/>
                  </a:prstClr>
                </a:solidFill>
                <a:cs typeface="Aharoni" panose="02010803020104030203" pitchFamily="2" charset="-79"/>
              </a:rPr>
              <a:t>- Eclipse Java EE</a:t>
            </a:r>
            <a:endParaRPr lang="ko-KR" altLang="en-US" sz="1400" b="1" dirty="0">
              <a:solidFill>
                <a:prstClr val="black">
                  <a:lumMod val="85000"/>
                  <a:lumOff val="1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6514227" y="1305913"/>
            <a:ext cx="1020291" cy="369837"/>
          </a:xfrm>
          <a:custGeom>
            <a:avLst/>
            <a:gdLst>
              <a:gd name="connsiteX0" fmla="*/ 0 w 933450"/>
              <a:gd name="connsiteY0" fmla="*/ 219670 h 250030"/>
              <a:gd name="connsiteX1" fmla="*/ 0 w 933450"/>
              <a:gd name="connsiteY1" fmla="*/ 30361 h 250030"/>
              <a:gd name="connsiteX2" fmla="*/ 933450 w 933450"/>
              <a:gd name="connsiteY2" fmla="*/ 30361 h 250030"/>
              <a:gd name="connsiteX3" fmla="*/ 933450 w 933450"/>
              <a:gd name="connsiteY3" fmla="*/ 31872 h 250030"/>
              <a:gd name="connsiteX4" fmla="*/ 825312 w 933450"/>
              <a:gd name="connsiteY4" fmla="*/ 125015 h 250030"/>
              <a:gd name="connsiteX5" fmla="*/ 933450 w 933450"/>
              <a:gd name="connsiteY5" fmla="*/ 218159 h 250030"/>
              <a:gd name="connsiteX6" fmla="*/ 933450 w 933450"/>
              <a:gd name="connsiteY6" fmla="*/ 219670 h 250030"/>
              <a:gd name="connsiteX7" fmla="*/ 0 w 933450"/>
              <a:gd name="connsiteY7" fmla="*/ 219670 h 25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3450" h="250030">
                <a:moveTo>
                  <a:pt x="0" y="219670"/>
                </a:moveTo>
                <a:lnTo>
                  <a:pt x="0" y="30361"/>
                </a:lnTo>
                <a:cubicBezTo>
                  <a:pt x="311150" y="-74811"/>
                  <a:pt x="622300" y="135532"/>
                  <a:pt x="933450" y="30361"/>
                </a:cubicBezTo>
                <a:lnTo>
                  <a:pt x="933450" y="31872"/>
                </a:lnTo>
                <a:lnTo>
                  <a:pt x="825312" y="125015"/>
                </a:lnTo>
                <a:lnTo>
                  <a:pt x="933450" y="218159"/>
                </a:lnTo>
                <a:lnTo>
                  <a:pt x="933450" y="219670"/>
                </a:lnTo>
                <a:cubicBezTo>
                  <a:pt x="622300" y="324841"/>
                  <a:pt x="311150" y="114498"/>
                  <a:pt x="0" y="21967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33740" y="1305912"/>
            <a:ext cx="748923" cy="313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i="1" dirty="0">
                <a:solidFill>
                  <a:schemeClr val="bg1"/>
                </a:solidFill>
              </a:rPr>
              <a:t>개발환경</a:t>
            </a:r>
            <a:endParaRPr lang="en-US" altLang="ko-KR" sz="1100" b="1" i="1" dirty="0">
              <a:solidFill>
                <a:schemeClr val="bg1"/>
              </a:solidFill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6522437" y="4399985"/>
            <a:ext cx="1020291" cy="369837"/>
          </a:xfrm>
          <a:custGeom>
            <a:avLst/>
            <a:gdLst>
              <a:gd name="connsiteX0" fmla="*/ 0 w 933450"/>
              <a:gd name="connsiteY0" fmla="*/ 219670 h 250030"/>
              <a:gd name="connsiteX1" fmla="*/ 0 w 933450"/>
              <a:gd name="connsiteY1" fmla="*/ 30361 h 250030"/>
              <a:gd name="connsiteX2" fmla="*/ 933450 w 933450"/>
              <a:gd name="connsiteY2" fmla="*/ 30361 h 250030"/>
              <a:gd name="connsiteX3" fmla="*/ 933450 w 933450"/>
              <a:gd name="connsiteY3" fmla="*/ 31872 h 250030"/>
              <a:gd name="connsiteX4" fmla="*/ 825312 w 933450"/>
              <a:gd name="connsiteY4" fmla="*/ 125015 h 250030"/>
              <a:gd name="connsiteX5" fmla="*/ 933450 w 933450"/>
              <a:gd name="connsiteY5" fmla="*/ 218159 h 250030"/>
              <a:gd name="connsiteX6" fmla="*/ 933450 w 933450"/>
              <a:gd name="connsiteY6" fmla="*/ 219670 h 250030"/>
              <a:gd name="connsiteX7" fmla="*/ 0 w 933450"/>
              <a:gd name="connsiteY7" fmla="*/ 219670 h 25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3450" h="250030">
                <a:moveTo>
                  <a:pt x="0" y="219670"/>
                </a:moveTo>
                <a:lnTo>
                  <a:pt x="0" y="30361"/>
                </a:lnTo>
                <a:cubicBezTo>
                  <a:pt x="311150" y="-74811"/>
                  <a:pt x="622300" y="135532"/>
                  <a:pt x="933450" y="30361"/>
                </a:cubicBezTo>
                <a:lnTo>
                  <a:pt x="933450" y="31872"/>
                </a:lnTo>
                <a:lnTo>
                  <a:pt x="825312" y="125015"/>
                </a:lnTo>
                <a:lnTo>
                  <a:pt x="933450" y="218159"/>
                </a:lnTo>
                <a:lnTo>
                  <a:pt x="933450" y="219670"/>
                </a:lnTo>
                <a:cubicBezTo>
                  <a:pt x="622300" y="324841"/>
                  <a:pt x="311150" y="114498"/>
                  <a:pt x="0" y="21967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777882" y="4399984"/>
            <a:ext cx="607859" cy="313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i="1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5" name="양쪽 모서리가 둥근 사각형 4"/>
          <p:cNvSpPr/>
          <p:nvPr/>
        </p:nvSpPr>
        <p:spPr>
          <a:xfrm rot="16200000" flipH="1">
            <a:off x="1305814" y="960417"/>
            <a:ext cx="6037943" cy="4795611"/>
          </a:xfrm>
          <a:prstGeom prst="round2SameRect">
            <a:avLst>
              <a:gd name="adj1" fmla="val 16667"/>
              <a:gd name="adj2" fmla="val 2750"/>
            </a:avLst>
          </a:prstGeom>
          <a:solidFill>
            <a:srgbClr val="3B5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자유형 14"/>
          <p:cNvSpPr/>
          <p:nvPr/>
        </p:nvSpPr>
        <p:spPr>
          <a:xfrm rot="16200000" flipH="1">
            <a:off x="-671533" y="2950233"/>
            <a:ext cx="6025472" cy="828449"/>
          </a:xfrm>
          <a:custGeom>
            <a:avLst/>
            <a:gdLst>
              <a:gd name="connsiteX0" fmla="*/ 0 w 6025472"/>
              <a:gd name="connsiteY0" fmla="*/ 675573 h 828449"/>
              <a:gd name="connsiteX1" fmla="*/ 75612 w 6025472"/>
              <a:gd name="connsiteY1" fmla="*/ 671755 h 828449"/>
              <a:gd name="connsiteX2" fmla="*/ 5554116 w 6025472"/>
              <a:gd name="connsiteY2" fmla="*/ 671755 h 828449"/>
              <a:gd name="connsiteX3" fmla="*/ 6001003 w 6025472"/>
              <a:gd name="connsiteY3" fmla="*/ 808260 h 828449"/>
              <a:gd name="connsiteX4" fmla="*/ 6025472 w 6025472"/>
              <a:gd name="connsiteY4" fmla="*/ 828449 h 828449"/>
              <a:gd name="connsiteX5" fmla="*/ 6025472 w 6025472"/>
              <a:gd name="connsiteY5" fmla="*/ 799284 h 828449"/>
              <a:gd name="connsiteX6" fmla="*/ 5226188 w 6025472"/>
              <a:gd name="connsiteY6" fmla="*/ 0 h 828449"/>
              <a:gd name="connsiteX7" fmla="*/ 786813 w 6025472"/>
              <a:gd name="connsiteY7" fmla="*/ 0 h 828449"/>
              <a:gd name="connsiteX8" fmla="*/ 3768 w 6025472"/>
              <a:gd name="connsiteY8" fmla="*/ 638201 h 828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25472" h="828449">
                <a:moveTo>
                  <a:pt x="0" y="675573"/>
                </a:moveTo>
                <a:lnTo>
                  <a:pt x="75612" y="671755"/>
                </a:lnTo>
                <a:lnTo>
                  <a:pt x="5554116" y="671755"/>
                </a:lnTo>
                <a:cubicBezTo>
                  <a:pt x="5719653" y="671755"/>
                  <a:pt x="5873436" y="722078"/>
                  <a:pt x="6001003" y="808260"/>
                </a:cubicBezTo>
                <a:lnTo>
                  <a:pt x="6025472" y="828449"/>
                </a:lnTo>
                <a:lnTo>
                  <a:pt x="6025472" y="799284"/>
                </a:lnTo>
                <a:cubicBezTo>
                  <a:pt x="6025472" y="357852"/>
                  <a:pt x="5667620" y="0"/>
                  <a:pt x="5226188" y="0"/>
                </a:cubicBezTo>
                <a:lnTo>
                  <a:pt x="786813" y="0"/>
                </a:lnTo>
                <a:cubicBezTo>
                  <a:pt x="400560" y="0"/>
                  <a:pt x="78298" y="273980"/>
                  <a:pt x="3768" y="638201"/>
                </a:cubicBezTo>
                <a:close/>
              </a:path>
            </a:pathLst>
          </a:cu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3697441" y="3270518"/>
            <a:ext cx="1328056" cy="452242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622683" y="4867702"/>
            <a:ext cx="959122" cy="1328057"/>
          </a:xfrm>
          <a:prstGeom prst="rect">
            <a:avLst/>
          </a:prstGeom>
          <a:solidFill>
            <a:srgbClr val="8BC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 rot="16200000">
            <a:off x="3984953" y="2983002"/>
            <a:ext cx="753030" cy="4522428"/>
          </a:xfrm>
          <a:custGeom>
            <a:avLst/>
            <a:gdLst>
              <a:gd name="connsiteX0" fmla="*/ 753030 w 753030"/>
              <a:gd name="connsiteY0" fmla="*/ 664028 h 4522428"/>
              <a:gd name="connsiteX1" fmla="*/ 753030 w 753030"/>
              <a:gd name="connsiteY1" fmla="*/ 4522428 h 4522428"/>
              <a:gd name="connsiteX2" fmla="*/ 594515 w 753030"/>
              <a:gd name="connsiteY2" fmla="*/ 4522428 h 4522428"/>
              <a:gd name="connsiteX3" fmla="*/ 594516 w 753030"/>
              <a:gd name="connsiteY3" fmla="*/ 734512 h 4522428"/>
              <a:gd name="connsiteX4" fmla="*/ 3469 w 753030"/>
              <a:gd name="connsiteY4" fmla="*/ 9322 h 4522428"/>
              <a:gd name="connsiteX5" fmla="*/ 0 w 753030"/>
              <a:gd name="connsiteY5" fmla="*/ 8972 h 4522428"/>
              <a:gd name="connsiteX6" fmla="*/ 89002 w 753030"/>
              <a:gd name="connsiteY6" fmla="*/ 0 h 4522428"/>
              <a:gd name="connsiteX7" fmla="*/ 753030 w 753030"/>
              <a:gd name="connsiteY7" fmla="*/ 664028 h 452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030" h="4522428">
                <a:moveTo>
                  <a:pt x="753030" y="664028"/>
                </a:moveTo>
                <a:lnTo>
                  <a:pt x="753030" y="4522428"/>
                </a:lnTo>
                <a:lnTo>
                  <a:pt x="594515" y="4522428"/>
                </a:lnTo>
                <a:lnTo>
                  <a:pt x="594516" y="734512"/>
                </a:lnTo>
                <a:cubicBezTo>
                  <a:pt x="594516" y="376797"/>
                  <a:pt x="340779" y="78346"/>
                  <a:pt x="3469" y="9322"/>
                </a:cubicBezTo>
                <a:lnTo>
                  <a:pt x="0" y="8972"/>
                </a:lnTo>
                <a:lnTo>
                  <a:pt x="89002" y="0"/>
                </a:lnTo>
                <a:cubicBezTo>
                  <a:pt x="455735" y="0"/>
                  <a:pt x="753030" y="297295"/>
                  <a:pt x="753030" y="66402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 rot="5400000">
            <a:off x="2949001" y="5581767"/>
            <a:ext cx="455670" cy="364954"/>
          </a:xfrm>
          <a:custGeom>
            <a:avLst/>
            <a:gdLst>
              <a:gd name="connsiteX0" fmla="*/ 0 w 595254"/>
              <a:gd name="connsiteY0" fmla="*/ 620689 h 620689"/>
              <a:gd name="connsiteX1" fmla="*/ 0 w 595254"/>
              <a:gd name="connsiteY1" fmla="*/ 0 h 620689"/>
              <a:gd name="connsiteX2" fmla="*/ 595254 w 595254"/>
              <a:gd name="connsiteY2" fmla="*/ 0 h 620689"/>
              <a:gd name="connsiteX3" fmla="*/ 284910 w 595254"/>
              <a:gd name="connsiteY3" fmla="*/ 310344 h 620689"/>
              <a:gd name="connsiteX4" fmla="*/ 595254 w 595254"/>
              <a:gd name="connsiteY4" fmla="*/ 620689 h 62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5254" h="620689">
                <a:moveTo>
                  <a:pt x="0" y="620689"/>
                </a:moveTo>
                <a:lnTo>
                  <a:pt x="0" y="0"/>
                </a:lnTo>
                <a:lnTo>
                  <a:pt x="595254" y="0"/>
                </a:lnTo>
                <a:lnTo>
                  <a:pt x="284910" y="310344"/>
                </a:lnTo>
                <a:lnTo>
                  <a:pt x="595254" y="620689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755428" y="5522642"/>
            <a:ext cx="1073117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724034" y="1111059"/>
            <a:ext cx="3779045" cy="3023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+mn-ea"/>
                <a:ea typeface="야놀자 야체 B" panose="02020603020101020101" pitchFamily="18" charset="-127"/>
              </a:rPr>
              <a:t>TOO MUCH ITEM</a:t>
            </a: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Database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2018-2 Term Project, Making </a:t>
            </a:r>
            <a:r>
              <a:rPr lang="en-US" altLang="ko-KR" sz="1050" dirty="0" err="1">
                <a:solidFill>
                  <a:schemeClr val="bg1"/>
                </a:solidFill>
                <a:latin typeface="+mn-ea"/>
              </a:rPr>
              <a:t>Shoppingmall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 X</a:t>
            </a:r>
            <a:endParaRPr lang="ko-KR" altLang="en-US" sz="32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4564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자유형 26">
            <a:extLst>
              <a:ext uri="{FF2B5EF4-FFF2-40B4-BE49-F238E27FC236}">
                <a16:creationId xmlns:a16="http://schemas.microsoft.com/office/drawing/2014/main" id="{2C30787C-EEBA-6A44-9114-19BA0B9FA8F0}"/>
              </a:ext>
            </a:extLst>
          </p:cNvPr>
          <p:cNvSpPr/>
          <p:nvPr/>
        </p:nvSpPr>
        <p:spPr>
          <a:xfrm rot="16200000" flipH="1">
            <a:off x="2574473" y="-2250620"/>
            <a:ext cx="6857998" cy="11359244"/>
          </a:xfrm>
          <a:custGeom>
            <a:avLst/>
            <a:gdLst>
              <a:gd name="connsiteX0" fmla="*/ 0 w 6857998"/>
              <a:gd name="connsiteY0" fmla="*/ 0 h 11359244"/>
              <a:gd name="connsiteX1" fmla="*/ 0 w 6857998"/>
              <a:gd name="connsiteY1" fmla="*/ 11359244 h 11359244"/>
              <a:gd name="connsiteX2" fmla="*/ 781044 w 6857998"/>
              <a:gd name="connsiteY2" fmla="*/ 11359244 h 11359244"/>
              <a:gd name="connsiteX3" fmla="*/ 781044 w 6857998"/>
              <a:gd name="connsiteY3" fmla="*/ 11239260 h 11359244"/>
              <a:gd name="connsiteX4" fmla="*/ 1103083 w 6857998"/>
              <a:gd name="connsiteY4" fmla="*/ 11239260 h 11359244"/>
              <a:gd name="connsiteX5" fmla="*/ 1103083 w 6857998"/>
              <a:gd name="connsiteY5" fmla="*/ 11239047 h 11359244"/>
              <a:gd name="connsiteX6" fmla="*/ 6611252 w 6857998"/>
              <a:gd name="connsiteY6" fmla="*/ 11239047 h 11359244"/>
              <a:gd name="connsiteX7" fmla="*/ 6611252 w 6857998"/>
              <a:gd name="connsiteY7" fmla="*/ 11359244 h 11359244"/>
              <a:gd name="connsiteX8" fmla="*/ 6857998 w 6857998"/>
              <a:gd name="connsiteY8" fmla="*/ 11359244 h 11359244"/>
              <a:gd name="connsiteX9" fmla="*/ 6857998 w 6857998"/>
              <a:gd name="connsiteY9" fmla="*/ 3067102 h 11359244"/>
              <a:gd name="connsiteX10" fmla="*/ 3790896 w 6857998"/>
              <a:gd name="connsiteY10" fmla="*/ 0 h 113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8" h="11359244">
                <a:moveTo>
                  <a:pt x="0" y="0"/>
                </a:moveTo>
                <a:lnTo>
                  <a:pt x="0" y="11359244"/>
                </a:lnTo>
                <a:lnTo>
                  <a:pt x="781044" y="11359244"/>
                </a:lnTo>
                <a:lnTo>
                  <a:pt x="781044" y="11239260"/>
                </a:lnTo>
                <a:lnTo>
                  <a:pt x="1103083" y="11239260"/>
                </a:lnTo>
                <a:lnTo>
                  <a:pt x="1103083" y="11239047"/>
                </a:lnTo>
                <a:lnTo>
                  <a:pt x="6611252" y="11239047"/>
                </a:lnTo>
                <a:lnTo>
                  <a:pt x="6611252" y="11359244"/>
                </a:lnTo>
                <a:lnTo>
                  <a:pt x="6857998" y="113592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rgbClr val="3B5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자유형 56"/>
          <p:cNvSpPr/>
          <p:nvPr/>
        </p:nvSpPr>
        <p:spPr>
          <a:xfrm rot="16200000" flipH="1">
            <a:off x="2577124" y="-2252675"/>
            <a:ext cx="6857998" cy="11359244"/>
          </a:xfrm>
          <a:custGeom>
            <a:avLst/>
            <a:gdLst>
              <a:gd name="connsiteX0" fmla="*/ 0 w 6857998"/>
              <a:gd name="connsiteY0" fmla="*/ 0 h 11359244"/>
              <a:gd name="connsiteX1" fmla="*/ 0 w 6857998"/>
              <a:gd name="connsiteY1" fmla="*/ 11359244 h 11359244"/>
              <a:gd name="connsiteX2" fmla="*/ 781044 w 6857998"/>
              <a:gd name="connsiteY2" fmla="*/ 11359244 h 11359244"/>
              <a:gd name="connsiteX3" fmla="*/ 781044 w 6857998"/>
              <a:gd name="connsiteY3" fmla="*/ 11239260 h 11359244"/>
              <a:gd name="connsiteX4" fmla="*/ 1103083 w 6857998"/>
              <a:gd name="connsiteY4" fmla="*/ 11239260 h 11359244"/>
              <a:gd name="connsiteX5" fmla="*/ 1103083 w 6857998"/>
              <a:gd name="connsiteY5" fmla="*/ 11239047 h 11359244"/>
              <a:gd name="connsiteX6" fmla="*/ 6611252 w 6857998"/>
              <a:gd name="connsiteY6" fmla="*/ 11239047 h 11359244"/>
              <a:gd name="connsiteX7" fmla="*/ 6611252 w 6857998"/>
              <a:gd name="connsiteY7" fmla="*/ 11359244 h 11359244"/>
              <a:gd name="connsiteX8" fmla="*/ 6857998 w 6857998"/>
              <a:gd name="connsiteY8" fmla="*/ 11359244 h 11359244"/>
              <a:gd name="connsiteX9" fmla="*/ 6857998 w 6857998"/>
              <a:gd name="connsiteY9" fmla="*/ 3067102 h 11359244"/>
              <a:gd name="connsiteX10" fmla="*/ 3790896 w 6857998"/>
              <a:gd name="connsiteY10" fmla="*/ 0 h 113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8" h="11359244">
                <a:moveTo>
                  <a:pt x="0" y="0"/>
                </a:moveTo>
                <a:lnTo>
                  <a:pt x="0" y="11359244"/>
                </a:lnTo>
                <a:lnTo>
                  <a:pt x="781044" y="11359244"/>
                </a:lnTo>
                <a:lnTo>
                  <a:pt x="781044" y="11239260"/>
                </a:lnTo>
                <a:lnTo>
                  <a:pt x="1103083" y="11239260"/>
                </a:lnTo>
                <a:lnTo>
                  <a:pt x="1103083" y="11239047"/>
                </a:lnTo>
                <a:lnTo>
                  <a:pt x="6611252" y="11239047"/>
                </a:lnTo>
                <a:lnTo>
                  <a:pt x="6611252" y="11359244"/>
                </a:lnTo>
                <a:lnTo>
                  <a:pt x="6857998" y="113592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rgbClr val="3B5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1185778" y="1509630"/>
            <a:ext cx="6857998" cy="3838744"/>
          </a:xfrm>
          <a:custGeom>
            <a:avLst/>
            <a:gdLst>
              <a:gd name="connsiteX0" fmla="*/ 0 w 6857998"/>
              <a:gd name="connsiteY0" fmla="*/ 0 h 3838744"/>
              <a:gd name="connsiteX1" fmla="*/ 0 w 6857998"/>
              <a:gd name="connsiteY1" fmla="*/ 1066799 h 3838744"/>
              <a:gd name="connsiteX2" fmla="*/ 3279727 w 6857998"/>
              <a:gd name="connsiteY2" fmla="*/ 1066799 h 3838744"/>
              <a:gd name="connsiteX3" fmla="*/ 6857804 w 6857998"/>
              <a:gd name="connsiteY3" fmla="*/ 3837900 h 3838744"/>
              <a:gd name="connsiteX4" fmla="*/ 6857998 w 6857998"/>
              <a:gd name="connsiteY4" fmla="*/ 3838744 h 3838744"/>
              <a:gd name="connsiteX5" fmla="*/ 6857998 w 6857998"/>
              <a:gd name="connsiteY5" fmla="*/ 3067102 h 3838744"/>
              <a:gd name="connsiteX6" fmla="*/ 3790896 w 6857998"/>
              <a:gd name="connsiteY6" fmla="*/ 0 h 383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8" h="3838744">
                <a:moveTo>
                  <a:pt x="0" y="0"/>
                </a:moveTo>
                <a:lnTo>
                  <a:pt x="0" y="1066799"/>
                </a:lnTo>
                <a:lnTo>
                  <a:pt x="3279727" y="1066799"/>
                </a:lnTo>
                <a:cubicBezTo>
                  <a:pt x="5001274" y="1066799"/>
                  <a:pt x="6447796" y="2244328"/>
                  <a:pt x="6857804" y="3837900"/>
                </a:cubicBezTo>
                <a:lnTo>
                  <a:pt x="6857998" y="38387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3178058" y="-1773797"/>
            <a:ext cx="5830206" cy="109398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 55"/>
          <p:cNvSpPr/>
          <p:nvPr/>
        </p:nvSpPr>
        <p:spPr>
          <a:xfrm rot="16200000">
            <a:off x="4427393" y="-3023134"/>
            <a:ext cx="3331535" cy="10939898"/>
          </a:xfrm>
          <a:custGeom>
            <a:avLst/>
            <a:gdLst>
              <a:gd name="connsiteX0" fmla="*/ 3331535 w 3331535"/>
              <a:gd name="connsiteY0" fmla="*/ 2915103 h 10939898"/>
              <a:gd name="connsiteX1" fmla="*/ 3331535 w 3331535"/>
              <a:gd name="connsiteY1" fmla="*/ 10939898 h 10939898"/>
              <a:gd name="connsiteX2" fmla="*/ 3014036 w 3331535"/>
              <a:gd name="connsiteY2" fmla="*/ 10939898 h 10939898"/>
              <a:gd name="connsiteX3" fmla="*/ 3014036 w 3331535"/>
              <a:gd name="connsiteY3" fmla="*/ 3070359 h 10939898"/>
              <a:gd name="connsiteX4" fmla="*/ 286227 w 3331535"/>
              <a:gd name="connsiteY4" fmla="*/ 47571 h 10939898"/>
              <a:gd name="connsiteX5" fmla="*/ 0 w 3331535"/>
              <a:gd name="connsiteY5" fmla="*/ 33117 h 10939898"/>
              <a:gd name="connsiteX6" fmla="*/ 118380 w 3331535"/>
              <a:gd name="connsiteY6" fmla="*/ 15051 h 10939898"/>
              <a:gd name="connsiteX7" fmla="*/ 416432 w 3331535"/>
              <a:gd name="connsiteY7" fmla="*/ 0 h 10939898"/>
              <a:gd name="connsiteX8" fmla="*/ 3331535 w 3331535"/>
              <a:gd name="connsiteY8" fmla="*/ 2915103 h 109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1535" h="10939898">
                <a:moveTo>
                  <a:pt x="3331535" y="2915103"/>
                </a:moveTo>
                <a:lnTo>
                  <a:pt x="3331535" y="10939898"/>
                </a:lnTo>
                <a:lnTo>
                  <a:pt x="3014036" y="10939898"/>
                </a:lnTo>
                <a:lnTo>
                  <a:pt x="3014036" y="3070359"/>
                </a:lnTo>
                <a:cubicBezTo>
                  <a:pt x="3014036" y="1497137"/>
                  <a:pt x="1818397" y="203171"/>
                  <a:pt x="286227" y="47571"/>
                </a:cubicBezTo>
                <a:lnTo>
                  <a:pt x="0" y="33117"/>
                </a:lnTo>
                <a:lnTo>
                  <a:pt x="118380" y="15051"/>
                </a:lnTo>
                <a:cubicBezTo>
                  <a:pt x="216377" y="5099"/>
                  <a:pt x="315809" y="0"/>
                  <a:pt x="416432" y="0"/>
                </a:cubicBezTo>
                <a:cubicBezTo>
                  <a:pt x="2026399" y="0"/>
                  <a:pt x="3331535" y="1305136"/>
                  <a:pt x="3331535" y="29151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86008" y="70137"/>
            <a:ext cx="6172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관리자 페이지</a:t>
            </a: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25FC86-EEFF-CE4F-88F2-CE1F055BB2CD}"/>
              </a:ext>
            </a:extLst>
          </p:cNvPr>
          <p:cNvSpPr txBox="1"/>
          <p:nvPr/>
        </p:nvSpPr>
        <p:spPr>
          <a:xfrm>
            <a:off x="2617948" y="1318990"/>
            <a:ext cx="2944214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Additem.jsp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재고 증가시킬 지역의 매장 선택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FCE8DD2-2457-644F-81FF-905C64EE6A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5" t="13333" r="52958" b="32164"/>
          <a:stretch/>
        </p:blipFill>
        <p:spPr>
          <a:xfrm>
            <a:off x="2775284" y="2356405"/>
            <a:ext cx="2448425" cy="40037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F46E4B-E3C7-194F-BE6E-B7A61121F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1" t="10572" r="52958" b="32398"/>
          <a:stretch/>
        </p:blipFill>
        <p:spPr>
          <a:xfrm>
            <a:off x="7477661" y="2393935"/>
            <a:ext cx="2253952" cy="37700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F2C808-9894-164B-9034-BC1CB1597FDB}"/>
              </a:ext>
            </a:extLst>
          </p:cNvPr>
          <p:cNvSpPr txBox="1"/>
          <p:nvPr/>
        </p:nvSpPr>
        <p:spPr>
          <a:xfrm>
            <a:off x="7088695" y="1318990"/>
            <a:ext cx="2944214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rgbClr val="3B5370"/>
                </a:solidFill>
              </a:rPr>
              <a:t>_</a:t>
            </a:r>
            <a:r>
              <a:rPr kumimoji="1" lang="en-US" altLang="ko-KR" b="1" dirty="0" err="1">
                <a:solidFill>
                  <a:srgbClr val="3B5370"/>
                </a:solidFill>
              </a:rPr>
              <a:t>Additem.jsp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매장의 재고 증가할 상품</a:t>
            </a:r>
            <a:r>
              <a:rPr kumimoji="1" lang="en-US" altLang="ko-KR" sz="1400" dirty="0">
                <a:solidFill>
                  <a:srgbClr val="3B5370"/>
                </a:solidFill>
              </a:rPr>
              <a:t> </a:t>
            </a:r>
            <a:r>
              <a:rPr kumimoji="1" lang="ko-KR" altLang="en-US" sz="1400" dirty="0">
                <a:solidFill>
                  <a:srgbClr val="3B5370"/>
                </a:solidFill>
              </a:rPr>
              <a:t>리스트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268CBD2-DA70-794A-8F78-C9BE22B210C2}"/>
              </a:ext>
            </a:extLst>
          </p:cNvPr>
          <p:cNvCxnSpPr>
            <a:cxnSpLocks/>
          </p:cNvCxnSpPr>
          <p:nvPr/>
        </p:nvCxnSpPr>
        <p:spPr>
          <a:xfrm flipH="1">
            <a:off x="3850105" y="3128211"/>
            <a:ext cx="3627556" cy="1171073"/>
          </a:xfrm>
          <a:prstGeom prst="line">
            <a:avLst/>
          </a:prstGeom>
          <a:ln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09169C-F0A0-594E-A5FC-814E7A5376C6}"/>
              </a:ext>
            </a:extLst>
          </p:cNvPr>
          <p:cNvSpPr txBox="1"/>
          <p:nvPr/>
        </p:nvSpPr>
        <p:spPr>
          <a:xfrm>
            <a:off x="8869867" y="3664067"/>
            <a:ext cx="2944214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EditStock.jsp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매장의 상품 재고 수량 증가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34913C-DDFD-EC4A-9814-2514A0FF4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014" y="4750837"/>
            <a:ext cx="2500992" cy="960151"/>
          </a:xfrm>
          <a:prstGeom prst="rect">
            <a:avLst/>
          </a:prstGeom>
        </p:spPr>
      </p:pic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7D29FAD0-0758-4140-9C20-84A9715CB69D}"/>
              </a:ext>
            </a:extLst>
          </p:cNvPr>
          <p:cNvCxnSpPr>
            <a:cxnSpLocks/>
          </p:cNvCxnSpPr>
          <p:nvPr/>
        </p:nvCxnSpPr>
        <p:spPr>
          <a:xfrm flipH="1" flipV="1">
            <a:off x="8981261" y="4355887"/>
            <a:ext cx="900676" cy="461302"/>
          </a:xfrm>
          <a:prstGeom prst="line">
            <a:avLst/>
          </a:prstGeom>
          <a:ln>
            <a:solidFill>
              <a:srgbClr val="FFC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379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자유형 56"/>
          <p:cNvSpPr/>
          <p:nvPr/>
        </p:nvSpPr>
        <p:spPr>
          <a:xfrm rot="16200000" flipH="1">
            <a:off x="2574473" y="-2250620"/>
            <a:ext cx="6857998" cy="11359244"/>
          </a:xfrm>
          <a:custGeom>
            <a:avLst/>
            <a:gdLst>
              <a:gd name="connsiteX0" fmla="*/ 0 w 6857998"/>
              <a:gd name="connsiteY0" fmla="*/ 0 h 11359244"/>
              <a:gd name="connsiteX1" fmla="*/ 0 w 6857998"/>
              <a:gd name="connsiteY1" fmla="*/ 11359244 h 11359244"/>
              <a:gd name="connsiteX2" fmla="*/ 781044 w 6857998"/>
              <a:gd name="connsiteY2" fmla="*/ 11359244 h 11359244"/>
              <a:gd name="connsiteX3" fmla="*/ 781044 w 6857998"/>
              <a:gd name="connsiteY3" fmla="*/ 11239260 h 11359244"/>
              <a:gd name="connsiteX4" fmla="*/ 1103083 w 6857998"/>
              <a:gd name="connsiteY4" fmla="*/ 11239260 h 11359244"/>
              <a:gd name="connsiteX5" fmla="*/ 1103083 w 6857998"/>
              <a:gd name="connsiteY5" fmla="*/ 11239047 h 11359244"/>
              <a:gd name="connsiteX6" fmla="*/ 6611252 w 6857998"/>
              <a:gd name="connsiteY6" fmla="*/ 11239047 h 11359244"/>
              <a:gd name="connsiteX7" fmla="*/ 6611252 w 6857998"/>
              <a:gd name="connsiteY7" fmla="*/ 11359244 h 11359244"/>
              <a:gd name="connsiteX8" fmla="*/ 6857998 w 6857998"/>
              <a:gd name="connsiteY8" fmla="*/ 11359244 h 11359244"/>
              <a:gd name="connsiteX9" fmla="*/ 6857998 w 6857998"/>
              <a:gd name="connsiteY9" fmla="*/ 3067102 h 11359244"/>
              <a:gd name="connsiteX10" fmla="*/ 3790896 w 6857998"/>
              <a:gd name="connsiteY10" fmla="*/ 0 h 113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8" h="11359244">
                <a:moveTo>
                  <a:pt x="0" y="0"/>
                </a:moveTo>
                <a:lnTo>
                  <a:pt x="0" y="11359244"/>
                </a:lnTo>
                <a:lnTo>
                  <a:pt x="781044" y="11359244"/>
                </a:lnTo>
                <a:lnTo>
                  <a:pt x="781044" y="11239260"/>
                </a:lnTo>
                <a:lnTo>
                  <a:pt x="1103083" y="11239260"/>
                </a:lnTo>
                <a:lnTo>
                  <a:pt x="1103083" y="11239047"/>
                </a:lnTo>
                <a:lnTo>
                  <a:pt x="6611252" y="11239047"/>
                </a:lnTo>
                <a:lnTo>
                  <a:pt x="6611252" y="11359244"/>
                </a:lnTo>
                <a:lnTo>
                  <a:pt x="6857998" y="113592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rgbClr val="3B5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1185778" y="1509630"/>
            <a:ext cx="6857998" cy="3838744"/>
          </a:xfrm>
          <a:custGeom>
            <a:avLst/>
            <a:gdLst>
              <a:gd name="connsiteX0" fmla="*/ 0 w 6857998"/>
              <a:gd name="connsiteY0" fmla="*/ 0 h 3838744"/>
              <a:gd name="connsiteX1" fmla="*/ 0 w 6857998"/>
              <a:gd name="connsiteY1" fmla="*/ 1066799 h 3838744"/>
              <a:gd name="connsiteX2" fmla="*/ 3279727 w 6857998"/>
              <a:gd name="connsiteY2" fmla="*/ 1066799 h 3838744"/>
              <a:gd name="connsiteX3" fmla="*/ 6857804 w 6857998"/>
              <a:gd name="connsiteY3" fmla="*/ 3837900 h 3838744"/>
              <a:gd name="connsiteX4" fmla="*/ 6857998 w 6857998"/>
              <a:gd name="connsiteY4" fmla="*/ 3838744 h 3838744"/>
              <a:gd name="connsiteX5" fmla="*/ 6857998 w 6857998"/>
              <a:gd name="connsiteY5" fmla="*/ 3067102 h 3838744"/>
              <a:gd name="connsiteX6" fmla="*/ 3790896 w 6857998"/>
              <a:gd name="connsiteY6" fmla="*/ 0 h 383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8" h="3838744">
                <a:moveTo>
                  <a:pt x="0" y="0"/>
                </a:moveTo>
                <a:lnTo>
                  <a:pt x="0" y="1066799"/>
                </a:lnTo>
                <a:lnTo>
                  <a:pt x="3279727" y="1066799"/>
                </a:lnTo>
                <a:cubicBezTo>
                  <a:pt x="5001274" y="1066799"/>
                  <a:pt x="6447796" y="2244328"/>
                  <a:pt x="6857804" y="3837900"/>
                </a:cubicBezTo>
                <a:lnTo>
                  <a:pt x="6857998" y="38387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3178058" y="-1773797"/>
            <a:ext cx="5830206" cy="109398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 55"/>
          <p:cNvSpPr/>
          <p:nvPr/>
        </p:nvSpPr>
        <p:spPr>
          <a:xfrm rot="16200000">
            <a:off x="4427393" y="-3023134"/>
            <a:ext cx="3331535" cy="10939898"/>
          </a:xfrm>
          <a:custGeom>
            <a:avLst/>
            <a:gdLst>
              <a:gd name="connsiteX0" fmla="*/ 3331535 w 3331535"/>
              <a:gd name="connsiteY0" fmla="*/ 2915103 h 10939898"/>
              <a:gd name="connsiteX1" fmla="*/ 3331535 w 3331535"/>
              <a:gd name="connsiteY1" fmla="*/ 10939898 h 10939898"/>
              <a:gd name="connsiteX2" fmla="*/ 3014036 w 3331535"/>
              <a:gd name="connsiteY2" fmla="*/ 10939898 h 10939898"/>
              <a:gd name="connsiteX3" fmla="*/ 3014036 w 3331535"/>
              <a:gd name="connsiteY3" fmla="*/ 3070359 h 10939898"/>
              <a:gd name="connsiteX4" fmla="*/ 286227 w 3331535"/>
              <a:gd name="connsiteY4" fmla="*/ 47571 h 10939898"/>
              <a:gd name="connsiteX5" fmla="*/ 0 w 3331535"/>
              <a:gd name="connsiteY5" fmla="*/ 33117 h 10939898"/>
              <a:gd name="connsiteX6" fmla="*/ 118380 w 3331535"/>
              <a:gd name="connsiteY6" fmla="*/ 15051 h 10939898"/>
              <a:gd name="connsiteX7" fmla="*/ 416432 w 3331535"/>
              <a:gd name="connsiteY7" fmla="*/ 0 h 10939898"/>
              <a:gd name="connsiteX8" fmla="*/ 3331535 w 3331535"/>
              <a:gd name="connsiteY8" fmla="*/ 2915103 h 109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1535" h="10939898">
                <a:moveTo>
                  <a:pt x="3331535" y="2915103"/>
                </a:moveTo>
                <a:lnTo>
                  <a:pt x="3331535" y="10939898"/>
                </a:lnTo>
                <a:lnTo>
                  <a:pt x="3014036" y="10939898"/>
                </a:lnTo>
                <a:lnTo>
                  <a:pt x="3014036" y="3070359"/>
                </a:lnTo>
                <a:cubicBezTo>
                  <a:pt x="3014036" y="1497137"/>
                  <a:pt x="1818397" y="203171"/>
                  <a:pt x="286227" y="47571"/>
                </a:cubicBezTo>
                <a:lnTo>
                  <a:pt x="0" y="33117"/>
                </a:lnTo>
                <a:lnTo>
                  <a:pt x="118380" y="15051"/>
                </a:lnTo>
                <a:cubicBezTo>
                  <a:pt x="216377" y="5099"/>
                  <a:pt x="315809" y="0"/>
                  <a:pt x="416432" y="0"/>
                </a:cubicBezTo>
                <a:cubicBezTo>
                  <a:pt x="2026399" y="0"/>
                  <a:pt x="3331535" y="1305136"/>
                  <a:pt x="3331535" y="29151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86008" y="70137"/>
            <a:ext cx="6172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관리자 페이지</a:t>
            </a: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F0331A-BF1F-8346-9C13-307F7AF7ACC2}"/>
              </a:ext>
            </a:extLst>
          </p:cNvPr>
          <p:cNvSpPr txBox="1"/>
          <p:nvPr/>
        </p:nvSpPr>
        <p:spPr>
          <a:xfrm>
            <a:off x="7146790" y="1222738"/>
            <a:ext cx="2944214" cy="111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rgbClr val="3B5370"/>
                </a:solidFill>
              </a:rPr>
              <a:t>_</a:t>
            </a:r>
            <a:r>
              <a:rPr kumimoji="1" lang="en-US" altLang="ko-KR" b="1" dirty="0" err="1">
                <a:solidFill>
                  <a:srgbClr val="3B5370"/>
                </a:solidFill>
              </a:rPr>
              <a:t>CheckLack.jsp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그 매장의 재고 부족한</a:t>
            </a:r>
            <a:endParaRPr kumimoji="1" lang="en-US" altLang="ko-KR" sz="140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아이템 리스트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801B946-2727-9B4E-AE7E-D62C771DB3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9" t="11210" r="47729" b="32632"/>
          <a:stretch/>
        </p:blipFill>
        <p:spPr>
          <a:xfrm>
            <a:off x="2744913" y="2174412"/>
            <a:ext cx="3222750" cy="42156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5786FB2-FE63-3D43-A0B7-7DCC52EF2E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1" t="10912" r="51367" b="32929"/>
          <a:stretch/>
        </p:blipFill>
        <p:spPr>
          <a:xfrm>
            <a:off x="7373685" y="2418122"/>
            <a:ext cx="2566738" cy="3851334"/>
          </a:xfrm>
          <a:prstGeom prst="rect">
            <a:avLst/>
          </a:prstGeom>
        </p:spPr>
      </p:pic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8931176-96D1-9842-905D-833D5F527B58}"/>
              </a:ext>
            </a:extLst>
          </p:cNvPr>
          <p:cNvCxnSpPr>
            <a:cxnSpLocks/>
          </p:cNvCxnSpPr>
          <p:nvPr/>
        </p:nvCxnSpPr>
        <p:spPr>
          <a:xfrm flipH="1">
            <a:off x="3930316" y="3270854"/>
            <a:ext cx="3443368" cy="128510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980BBDC-A7B5-0D4C-B965-B9E0499C8CF4}"/>
              </a:ext>
            </a:extLst>
          </p:cNvPr>
          <p:cNvSpPr txBox="1"/>
          <p:nvPr/>
        </p:nvSpPr>
        <p:spPr>
          <a:xfrm>
            <a:off x="2617948" y="1238780"/>
            <a:ext cx="2944214" cy="111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CheckLack.jsp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재고 부족한 아이템 </a:t>
            </a:r>
            <a:endParaRPr kumimoji="1" lang="en-US" altLang="ko-KR" sz="140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알고 싶은 매장 선택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CA8004-061C-774F-8743-EA422B9A4C6C}"/>
              </a:ext>
            </a:extLst>
          </p:cNvPr>
          <p:cNvSpPr txBox="1"/>
          <p:nvPr/>
        </p:nvSpPr>
        <p:spPr>
          <a:xfrm>
            <a:off x="8869867" y="3776361"/>
            <a:ext cx="2944214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EditStock.jsp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매장의 상품 재고 수량 증가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77E8914-4F8E-194C-9FB4-E104FF62F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014" y="4863131"/>
            <a:ext cx="2500992" cy="960151"/>
          </a:xfrm>
          <a:prstGeom prst="rect">
            <a:avLst/>
          </a:prstGeom>
        </p:spPr>
      </p:pic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26667E4F-4BEA-254C-9AC5-B20D89EC6F63}"/>
              </a:ext>
            </a:extLst>
          </p:cNvPr>
          <p:cNvCxnSpPr>
            <a:cxnSpLocks/>
          </p:cNvCxnSpPr>
          <p:nvPr/>
        </p:nvCxnSpPr>
        <p:spPr>
          <a:xfrm flipH="1" flipV="1">
            <a:off x="8981261" y="4468181"/>
            <a:ext cx="900676" cy="461302"/>
          </a:xfrm>
          <a:prstGeom prst="line">
            <a:avLst/>
          </a:prstGeom>
          <a:ln>
            <a:solidFill>
              <a:srgbClr val="FFC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559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자유형 56"/>
          <p:cNvSpPr/>
          <p:nvPr/>
        </p:nvSpPr>
        <p:spPr>
          <a:xfrm rot="16200000" flipH="1">
            <a:off x="2574473" y="-2250620"/>
            <a:ext cx="6857998" cy="11359244"/>
          </a:xfrm>
          <a:custGeom>
            <a:avLst/>
            <a:gdLst>
              <a:gd name="connsiteX0" fmla="*/ 0 w 6857998"/>
              <a:gd name="connsiteY0" fmla="*/ 0 h 11359244"/>
              <a:gd name="connsiteX1" fmla="*/ 0 w 6857998"/>
              <a:gd name="connsiteY1" fmla="*/ 11359244 h 11359244"/>
              <a:gd name="connsiteX2" fmla="*/ 781044 w 6857998"/>
              <a:gd name="connsiteY2" fmla="*/ 11359244 h 11359244"/>
              <a:gd name="connsiteX3" fmla="*/ 781044 w 6857998"/>
              <a:gd name="connsiteY3" fmla="*/ 11239260 h 11359244"/>
              <a:gd name="connsiteX4" fmla="*/ 1103083 w 6857998"/>
              <a:gd name="connsiteY4" fmla="*/ 11239260 h 11359244"/>
              <a:gd name="connsiteX5" fmla="*/ 1103083 w 6857998"/>
              <a:gd name="connsiteY5" fmla="*/ 11239047 h 11359244"/>
              <a:gd name="connsiteX6" fmla="*/ 6611252 w 6857998"/>
              <a:gd name="connsiteY6" fmla="*/ 11239047 h 11359244"/>
              <a:gd name="connsiteX7" fmla="*/ 6611252 w 6857998"/>
              <a:gd name="connsiteY7" fmla="*/ 11359244 h 11359244"/>
              <a:gd name="connsiteX8" fmla="*/ 6857998 w 6857998"/>
              <a:gd name="connsiteY8" fmla="*/ 11359244 h 11359244"/>
              <a:gd name="connsiteX9" fmla="*/ 6857998 w 6857998"/>
              <a:gd name="connsiteY9" fmla="*/ 3067102 h 11359244"/>
              <a:gd name="connsiteX10" fmla="*/ 3790896 w 6857998"/>
              <a:gd name="connsiteY10" fmla="*/ 0 h 113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8" h="11359244">
                <a:moveTo>
                  <a:pt x="0" y="0"/>
                </a:moveTo>
                <a:lnTo>
                  <a:pt x="0" y="11359244"/>
                </a:lnTo>
                <a:lnTo>
                  <a:pt x="781044" y="11359244"/>
                </a:lnTo>
                <a:lnTo>
                  <a:pt x="781044" y="11239260"/>
                </a:lnTo>
                <a:lnTo>
                  <a:pt x="1103083" y="11239260"/>
                </a:lnTo>
                <a:lnTo>
                  <a:pt x="1103083" y="11239047"/>
                </a:lnTo>
                <a:lnTo>
                  <a:pt x="6611252" y="11239047"/>
                </a:lnTo>
                <a:lnTo>
                  <a:pt x="6611252" y="11359244"/>
                </a:lnTo>
                <a:lnTo>
                  <a:pt x="6857998" y="113592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rgbClr val="3B5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1185778" y="1509630"/>
            <a:ext cx="6857998" cy="3838744"/>
          </a:xfrm>
          <a:custGeom>
            <a:avLst/>
            <a:gdLst>
              <a:gd name="connsiteX0" fmla="*/ 0 w 6857998"/>
              <a:gd name="connsiteY0" fmla="*/ 0 h 3838744"/>
              <a:gd name="connsiteX1" fmla="*/ 0 w 6857998"/>
              <a:gd name="connsiteY1" fmla="*/ 1066799 h 3838744"/>
              <a:gd name="connsiteX2" fmla="*/ 3279727 w 6857998"/>
              <a:gd name="connsiteY2" fmla="*/ 1066799 h 3838744"/>
              <a:gd name="connsiteX3" fmla="*/ 6857804 w 6857998"/>
              <a:gd name="connsiteY3" fmla="*/ 3837900 h 3838744"/>
              <a:gd name="connsiteX4" fmla="*/ 6857998 w 6857998"/>
              <a:gd name="connsiteY4" fmla="*/ 3838744 h 3838744"/>
              <a:gd name="connsiteX5" fmla="*/ 6857998 w 6857998"/>
              <a:gd name="connsiteY5" fmla="*/ 3067102 h 3838744"/>
              <a:gd name="connsiteX6" fmla="*/ 3790896 w 6857998"/>
              <a:gd name="connsiteY6" fmla="*/ 0 h 383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8" h="3838744">
                <a:moveTo>
                  <a:pt x="0" y="0"/>
                </a:moveTo>
                <a:lnTo>
                  <a:pt x="0" y="1066799"/>
                </a:lnTo>
                <a:lnTo>
                  <a:pt x="3279727" y="1066799"/>
                </a:lnTo>
                <a:cubicBezTo>
                  <a:pt x="5001274" y="1066799"/>
                  <a:pt x="6447796" y="2244328"/>
                  <a:pt x="6857804" y="3837900"/>
                </a:cubicBezTo>
                <a:lnTo>
                  <a:pt x="6857998" y="38387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3178302" y="-1773798"/>
            <a:ext cx="5830206" cy="109398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 55"/>
          <p:cNvSpPr/>
          <p:nvPr/>
        </p:nvSpPr>
        <p:spPr>
          <a:xfrm rot="16200000">
            <a:off x="4427393" y="-3023134"/>
            <a:ext cx="3331535" cy="10939898"/>
          </a:xfrm>
          <a:custGeom>
            <a:avLst/>
            <a:gdLst>
              <a:gd name="connsiteX0" fmla="*/ 3331535 w 3331535"/>
              <a:gd name="connsiteY0" fmla="*/ 2915103 h 10939898"/>
              <a:gd name="connsiteX1" fmla="*/ 3331535 w 3331535"/>
              <a:gd name="connsiteY1" fmla="*/ 10939898 h 10939898"/>
              <a:gd name="connsiteX2" fmla="*/ 3014036 w 3331535"/>
              <a:gd name="connsiteY2" fmla="*/ 10939898 h 10939898"/>
              <a:gd name="connsiteX3" fmla="*/ 3014036 w 3331535"/>
              <a:gd name="connsiteY3" fmla="*/ 3070359 h 10939898"/>
              <a:gd name="connsiteX4" fmla="*/ 286227 w 3331535"/>
              <a:gd name="connsiteY4" fmla="*/ 47571 h 10939898"/>
              <a:gd name="connsiteX5" fmla="*/ 0 w 3331535"/>
              <a:gd name="connsiteY5" fmla="*/ 33117 h 10939898"/>
              <a:gd name="connsiteX6" fmla="*/ 118380 w 3331535"/>
              <a:gd name="connsiteY6" fmla="*/ 15051 h 10939898"/>
              <a:gd name="connsiteX7" fmla="*/ 416432 w 3331535"/>
              <a:gd name="connsiteY7" fmla="*/ 0 h 10939898"/>
              <a:gd name="connsiteX8" fmla="*/ 3331535 w 3331535"/>
              <a:gd name="connsiteY8" fmla="*/ 2915103 h 109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1535" h="10939898">
                <a:moveTo>
                  <a:pt x="3331535" y="2915103"/>
                </a:moveTo>
                <a:lnTo>
                  <a:pt x="3331535" y="10939898"/>
                </a:lnTo>
                <a:lnTo>
                  <a:pt x="3014036" y="10939898"/>
                </a:lnTo>
                <a:lnTo>
                  <a:pt x="3014036" y="3070359"/>
                </a:lnTo>
                <a:cubicBezTo>
                  <a:pt x="3014036" y="1497137"/>
                  <a:pt x="1818397" y="203171"/>
                  <a:pt x="286227" y="47571"/>
                </a:cubicBezTo>
                <a:lnTo>
                  <a:pt x="0" y="33117"/>
                </a:lnTo>
                <a:lnTo>
                  <a:pt x="118380" y="15051"/>
                </a:lnTo>
                <a:cubicBezTo>
                  <a:pt x="216377" y="5099"/>
                  <a:pt x="315809" y="0"/>
                  <a:pt x="416432" y="0"/>
                </a:cubicBezTo>
                <a:cubicBezTo>
                  <a:pt x="2026399" y="0"/>
                  <a:pt x="3331535" y="1305136"/>
                  <a:pt x="3331535" y="29151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86008" y="70137"/>
            <a:ext cx="6172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관리자 페이지</a:t>
            </a: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634278-01E9-B149-849D-47FCF82B5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53" y="2815781"/>
            <a:ext cx="3175568" cy="26378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DEAC66-4A91-E640-9471-027F6BCD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244" y="2737994"/>
            <a:ext cx="3555621" cy="34971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763FFD-27AE-9D48-BE4F-78F858D7DA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04"/>
          <a:stretch/>
        </p:blipFill>
        <p:spPr>
          <a:xfrm>
            <a:off x="7735019" y="2752294"/>
            <a:ext cx="3555621" cy="34323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4A79903-B4FB-8F44-9EEB-975E174B583A}"/>
              </a:ext>
            </a:extLst>
          </p:cNvPr>
          <p:cNvSpPr txBox="1"/>
          <p:nvPr/>
        </p:nvSpPr>
        <p:spPr>
          <a:xfrm>
            <a:off x="1307500" y="1639129"/>
            <a:ext cx="2944214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Revenue_total.jsp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전체 매출 확인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E04152-BAA8-4247-A548-2E95402179DD}"/>
              </a:ext>
            </a:extLst>
          </p:cNvPr>
          <p:cNvSpPr txBox="1"/>
          <p:nvPr/>
        </p:nvSpPr>
        <p:spPr>
          <a:xfrm>
            <a:off x="4332336" y="1590901"/>
            <a:ext cx="2944214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Revenue_month.jsp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월별 매출 확인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659670-5AB1-7C42-AE87-E697FA1AC6C0}"/>
              </a:ext>
            </a:extLst>
          </p:cNvPr>
          <p:cNvSpPr txBox="1"/>
          <p:nvPr/>
        </p:nvSpPr>
        <p:spPr>
          <a:xfrm>
            <a:off x="7540526" y="1591073"/>
            <a:ext cx="2944214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Revenue_date.jsp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날짜 별 매출 확인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EFDDF6-B951-3A42-918B-A87FB77388DC}"/>
              </a:ext>
            </a:extLst>
          </p:cNvPr>
          <p:cNvSpPr txBox="1"/>
          <p:nvPr/>
        </p:nvSpPr>
        <p:spPr>
          <a:xfrm>
            <a:off x="4329263" y="5637784"/>
            <a:ext cx="2944214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rgbClr val="3B5370"/>
                </a:solidFill>
              </a:rPr>
              <a:t>_</a:t>
            </a:r>
            <a:r>
              <a:rPr kumimoji="1" lang="en-US" altLang="ko-KR" b="1" dirty="0" err="1">
                <a:solidFill>
                  <a:srgbClr val="3B5370"/>
                </a:solidFill>
              </a:rPr>
              <a:t>month.jsp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월별 매출 계산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A0697B-DFC5-A746-9F66-CE3B414E58D9}"/>
              </a:ext>
            </a:extLst>
          </p:cNvPr>
          <p:cNvSpPr txBox="1"/>
          <p:nvPr/>
        </p:nvSpPr>
        <p:spPr>
          <a:xfrm>
            <a:off x="7629664" y="5615517"/>
            <a:ext cx="2944214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rgbClr val="3B5370"/>
                </a:solidFill>
              </a:rPr>
              <a:t>_</a:t>
            </a:r>
            <a:r>
              <a:rPr kumimoji="1" lang="en-US" altLang="ko-KR" b="1" dirty="0" err="1">
                <a:solidFill>
                  <a:srgbClr val="3B5370"/>
                </a:solidFill>
              </a:rPr>
              <a:t>date.jsp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날짜 별 매출 계산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82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자유형 56"/>
          <p:cNvSpPr/>
          <p:nvPr/>
        </p:nvSpPr>
        <p:spPr>
          <a:xfrm rot="16200000" flipH="1">
            <a:off x="2574473" y="-2250620"/>
            <a:ext cx="6857998" cy="11359244"/>
          </a:xfrm>
          <a:custGeom>
            <a:avLst/>
            <a:gdLst>
              <a:gd name="connsiteX0" fmla="*/ 0 w 6857998"/>
              <a:gd name="connsiteY0" fmla="*/ 0 h 11359244"/>
              <a:gd name="connsiteX1" fmla="*/ 0 w 6857998"/>
              <a:gd name="connsiteY1" fmla="*/ 11359244 h 11359244"/>
              <a:gd name="connsiteX2" fmla="*/ 781044 w 6857998"/>
              <a:gd name="connsiteY2" fmla="*/ 11359244 h 11359244"/>
              <a:gd name="connsiteX3" fmla="*/ 781044 w 6857998"/>
              <a:gd name="connsiteY3" fmla="*/ 11239260 h 11359244"/>
              <a:gd name="connsiteX4" fmla="*/ 1103083 w 6857998"/>
              <a:gd name="connsiteY4" fmla="*/ 11239260 h 11359244"/>
              <a:gd name="connsiteX5" fmla="*/ 1103083 w 6857998"/>
              <a:gd name="connsiteY5" fmla="*/ 11239047 h 11359244"/>
              <a:gd name="connsiteX6" fmla="*/ 6611252 w 6857998"/>
              <a:gd name="connsiteY6" fmla="*/ 11239047 h 11359244"/>
              <a:gd name="connsiteX7" fmla="*/ 6611252 w 6857998"/>
              <a:gd name="connsiteY7" fmla="*/ 11359244 h 11359244"/>
              <a:gd name="connsiteX8" fmla="*/ 6857998 w 6857998"/>
              <a:gd name="connsiteY8" fmla="*/ 11359244 h 11359244"/>
              <a:gd name="connsiteX9" fmla="*/ 6857998 w 6857998"/>
              <a:gd name="connsiteY9" fmla="*/ 3067102 h 11359244"/>
              <a:gd name="connsiteX10" fmla="*/ 3790896 w 6857998"/>
              <a:gd name="connsiteY10" fmla="*/ 0 h 113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8" h="11359244">
                <a:moveTo>
                  <a:pt x="0" y="0"/>
                </a:moveTo>
                <a:lnTo>
                  <a:pt x="0" y="11359244"/>
                </a:lnTo>
                <a:lnTo>
                  <a:pt x="781044" y="11359244"/>
                </a:lnTo>
                <a:lnTo>
                  <a:pt x="781044" y="11239260"/>
                </a:lnTo>
                <a:lnTo>
                  <a:pt x="1103083" y="11239260"/>
                </a:lnTo>
                <a:lnTo>
                  <a:pt x="1103083" y="11239047"/>
                </a:lnTo>
                <a:lnTo>
                  <a:pt x="6611252" y="11239047"/>
                </a:lnTo>
                <a:lnTo>
                  <a:pt x="6611252" y="11359244"/>
                </a:lnTo>
                <a:lnTo>
                  <a:pt x="6857998" y="113592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rgbClr val="3B5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1185778" y="1509630"/>
            <a:ext cx="6857998" cy="3838744"/>
          </a:xfrm>
          <a:custGeom>
            <a:avLst/>
            <a:gdLst>
              <a:gd name="connsiteX0" fmla="*/ 0 w 6857998"/>
              <a:gd name="connsiteY0" fmla="*/ 0 h 3838744"/>
              <a:gd name="connsiteX1" fmla="*/ 0 w 6857998"/>
              <a:gd name="connsiteY1" fmla="*/ 1066799 h 3838744"/>
              <a:gd name="connsiteX2" fmla="*/ 3279727 w 6857998"/>
              <a:gd name="connsiteY2" fmla="*/ 1066799 h 3838744"/>
              <a:gd name="connsiteX3" fmla="*/ 6857804 w 6857998"/>
              <a:gd name="connsiteY3" fmla="*/ 3837900 h 3838744"/>
              <a:gd name="connsiteX4" fmla="*/ 6857998 w 6857998"/>
              <a:gd name="connsiteY4" fmla="*/ 3838744 h 3838744"/>
              <a:gd name="connsiteX5" fmla="*/ 6857998 w 6857998"/>
              <a:gd name="connsiteY5" fmla="*/ 3067102 h 3838744"/>
              <a:gd name="connsiteX6" fmla="*/ 3790896 w 6857998"/>
              <a:gd name="connsiteY6" fmla="*/ 0 h 383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8" h="3838744">
                <a:moveTo>
                  <a:pt x="0" y="0"/>
                </a:moveTo>
                <a:lnTo>
                  <a:pt x="0" y="1066799"/>
                </a:lnTo>
                <a:lnTo>
                  <a:pt x="3279727" y="1066799"/>
                </a:lnTo>
                <a:cubicBezTo>
                  <a:pt x="5001274" y="1066799"/>
                  <a:pt x="6447796" y="2244328"/>
                  <a:pt x="6857804" y="3837900"/>
                </a:cubicBezTo>
                <a:lnTo>
                  <a:pt x="6857998" y="38387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3178302" y="-1773798"/>
            <a:ext cx="5830206" cy="109398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 55"/>
          <p:cNvSpPr/>
          <p:nvPr/>
        </p:nvSpPr>
        <p:spPr>
          <a:xfrm rot="16200000">
            <a:off x="4427393" y="-3023134"/>
            <a:ext cx="3331535" cy="10939898"/>
          </a:xfrm>
          <a:custGeom>
            <a:avLst/>
            <a:gdLst>
              <a:gd name="connsiteX0" fmla="*/ 3331535 w 3331535"/>
              <a:gd name="connsiteY0" fmla="*/ 2915103 h 10939898"/>
              <a:gd name="connsiteX1" fmla="*/ 3331535 w 3331535"/>
              <a:gd name="connsiteY1" fmla="*/ 10939898 h 10939898"/>
              <a:gd name="connsiteX2" fmla="*/ 3014036 w 3331535"/>
              <a:gd name="connsiteY2" fmla="*/ 10939898 h 10939898"/>
              <a:gd name="connsiteX3" fmla="*/ 3014036 w 3331535"/>
              <a:gd name="connsiteY3" fmla="*/ 3070359 h 10939898"/>
              <a:gd name="connsiteX4" fmla="*/ 286227 w 3331535"/>
              <a:gd name="connsiteY4" fmla="*/ 47571 h 10939898"/>
              <a:gd name="connsiteX5" fmla="*/ 0 w 3331535"/>
              <a:gd name="connsiteY5" fmla="*/ 33117 h 10939898"/>
              <a:gd name="connsiteX6" fmla="*/ 118380 w 3331535"/>
              <a:gd name="connsiteY6" fmla="*/ 15051 h 10939898"/>
              <a:gd name="connsiteX7" fmla="*/ 416432 w 3331535"/>
              <a:gd name="connsiteY7" fmla="*/ 0 h 10939898"/>
              <a:gd name="connsiteX8" fmla="*/ 3331535 w 3331535"/>
              <a:gd name="connsiteY8" fmla="*/ 2915103 h 109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1535" h="10939898">
                <a:moveTo>
                  <a:pt x="3331535" y="2915103"/>
                </a:moveTo>
                <a:lnTo>
                  <a:pt x="3331535" y="10939898"/>
                </a:lnTo>
                <a:lnTo>
                  <a:pt x="3014036" y="10939898"/>
                </a:lnTo>
                <a:lnTo>
                  <a:pt x="3014036" y="3070359"/>
                </a:lnTo>
                <a:cubicBezTo>
                  <a:pt x="3014036" y="1497137"/>
                  <a:pt x="1818397" y="203171"/>
                  <a:pt x="286227" y="47571"/>
                </a:cubicBezTo>
                <a:lnTo>
                  <a:pt x="0" y="33117"/>
                </a:lnTo>
                <a:lnTo>
                  <a:pt x="118380" y="15051"/>
                </a:lnTo>
                <a:cubicBezTo>
                  <a:pt x="216377" y="5099"/>
                  <a:pt x="315809" y="0"/>
                  <a:pt x="416432" y="0"/>
                </a:cubicBezTo>
                <a:cubicBezTo>
                  <a:pt x="2026399" y="0"/>
                  <a:pt x="3331535" y="1305136"/>
                  <a:pt x="3331535" y="29151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86008" y="70137"/>
            <a:ext cx="6172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추가 과제</a:t>
            </a:r>
            <a:endParaRPr lang="en-US" altLang="ko-KR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48DC9-F67B-644B-8672-5CBF306CFCDF}"/>
              </a:ext>
            </a:extLst>
          </p:cNvPr>
          <p:cNvSpPr txBox="1"/>
          <p:nvPr/>
        </p:nvSpPr>
        <p:spPr>
          <a:xfrm>
            <a:off x="2672407" y="2152051"/>
            <a:ext cx="7892631" cy="320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3B5370"/>
                </a:solidFill>
              </a:rPr>
              <a:t>추가 과제 여부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!</a:t>
            </a:r>
            <a:r>
              <a:rPr kumimoji="1" lang="en-US" altLang="ko-KR" sz="1400" b="1" dirty="0">
                <a:solidFill>
                  <a:srgbClr val="3B5370"/>
                </a:solidFill>
              </a:rPr>
              <a:t> 1</a:t>
            </a:r>
            <a:r>
              <a:rPr kumimoji="1" lang="ko-KR" altLang="en-US" sz="1400" b="1" dirty="0">
                <a:solidFill>
                  <a:srgbClr val="3B5370"/>
                </a:solidFill>
              </a:rPr>
              <a:t>번은 웹 데이터베이스 프로그램을 작성해 완료했습니다</a:t>
            </a:r>
            <a:r>
              <a:rPr kumimoji="1" lang="en-US" altLang="ko-KR" sz="1400" b="1" dirty="0">
                <a:solidFill>
                  <a:srgbClr val="3B5370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!</a:t>
            </a:r>
            <a:r>
              <a:rPr kumimoji="1" lang="en-US" altLang="ko-KR" sz="1400" b="1" dirty="0">
                <a:solidFill>
                  <a:srgbClr val="3B5370"/>
                </a:solidFill>
              </a:rPr>
              <a:t> 2</a:t>
            </a:r>
            <a:r>
              <a:rPr kumimoji="1" lang="ko-KR" altLang="en-US" sz="1400" b="1" dirty="0">
                <a:solidFill>
                  <a:srgbClr val="3B5370"/>
                </a:solidFill>
              </a:rPr>
              <a:t>번은 독립적으로 진행했고</a:t>
            </a:r>
            <a:r>
              <a:rPr kumimoji="1" lang="en-US" altLang="ko-KR" sz="1400" b="1" dirty="0">
                <a:solidFill>
                  <a:srgbClr val="3B5370"/>
                </a:solidFill>
              </a:rPr>
              <a:t>, </a:t>
            </a:r>
            <a:r>
              <a:rPr kumimoji="1" lang="ko-KR" altLang="en-US" sz="1400" b="1" dirty="0">
                <a:solidFill>
                  <a:srgbClr val="3B5370"/>
                </a:solidFill>
              </a:rPr>
              <a:t>그와 관련된 내용을 </a:t>
            </a:r>
            <a:r>
              <a:rPr kumimoji="1" lang="en-US" altLang="ko-KR" sz="1400" b="1" dirty="0">
                <a:solidFill>
                  <a:srgbClr val="3B5370"/>
                </a:solidFill>
              </a:rPr>
              <a:t>additional_task2.txt</a:t>
            </a:r>
            <a:r>
              <a:rPr kumimoji="1" lang="ko-KR" altLang="en-US" sz="1400" b="1" dirty="0">
                <a:solidFill>
                  <a:srgbClr val="3B5370"/>
                </a:solidFill>
              </a:rPr>
              <a:t> 에 정리했습니다</a:t>
            </a:r>
            <a:r>
              <a:rPr kumimoji="1" lang="en-US" altLang="ko-KR" sz="1400" b="1" dirty="0">
                <a:solidFill>
                  <a:srgbClr val="3B5370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!</a:t>
            </a:r>
            <a:r>
              <a:rPr kumimoji="1" lang="ko-KR" altLang="en-US" sz="1400" b="1" dirty="0">
                <a:solidFill>
                  <a:srgbClr val="3B5370"/>
                </a:solidFill>
              </a:rPr>
              <a:t> </a:t>
            </a:r>
            <a:r>
              <a:rPr kumimoji="1" lang="en-US" altLang="ko-KR" sz="1400" b="1" dirty="0">
                <a:solidFill>
                  <a:srgbClr val="3B5370"/>
                </a:solidFill>
              </a:rPr>
              <a:t>3</a:t>
            </a:r>
            <a:r>
              <a:rPr kumimoji="1" lang="ko-KR" altLang="en-US" sz="1400" b="1" dirty="0">
                <a:solidFill>
                  <a:srgbClr val="3B5370"/>
                </a:solidFill>
              </a:rPr>
              <a:t>번은 </a:t>
            </a:r>
            <a:r>
              <a:rPr kumimoji="1" lang="en-US" altLang="ko-KR" sz="1400" b="1" dirty="0">
                <a:solidFill>
                  <a:srgbClr val="3B5370"/>
                </a:solidFill>
              </a:rPr>
              <a:t>1</a:t>
            </a:r>
            <a:r>
              <a:rPr kumimoji="1" lang="ko-KR" altLang="en-US" sz="1400" b="1" dirty="0">
                <a:solidFill>
                  <a:srgbClr val="3B5370"/>
                </a:solidFill>
              </a:rPr>
              <a:t>번에 추가적으로 진행했고</a:t>
            </a:r>
            <a:r>
              <a:rPr kumimoji="1" lang="en-US" altLang="ko-KR" sz="1400" b="1" dirty="0">
                <a:solidFill>
                  <a:srgbClr val="3B5370"/>
                </a:solidFill>
              </a:rPr>
              <a:t>, </a:t>
            </a:r>
            <a:r>
              <a:rPr kumimoji="1" lang="en-US" altLang="ko-KR" sz="1400" b="1" dirty="0" err="1">
                <a:solidFill>
                  <a:srgbClr val="3B5370"/>
                </a:solidFill>
              </a:rPr>
              <a:t>Main.jsp</a:t>
            </a:r>
            <a:r>
              <a:rPr kumimoji="1" lang="ko-KR" altLang="en-US" sz="1400" b="1" dirty="0">
                <a:solidFill>
                  <a:srgbClr val="3B5370"/>
                </a:solidFill>
              </a:rPr>
              <a:t> 에 그 내용이 추가되어 있습니다</a:t>
            </a:r>
            <a:r>
              <a:rPr kumimoji="1" lang="en-US" altLang="ko-KR" sz="1400" b="1" dirty="0">
                <a:solidFill>
                  <a:srgbClr val="3B5370"/>
                </a:solidFill>
              </a:rPr>
              <a:t>. </a:t>
            </a:r>
          </a:p>
          <a:p>
            <a:pPr>
              <a:lnSpc>
                <a:spcPct val="200000"/>
              </a:lnSpc>
            </a:pPr>
            <a:r>
              <a:rPr kumimoji="1" lang="en-US" altLang="ko-KR" sz="1400" b="1" dirty="0">
                <a:solidFill>
                  <a:srgbClr val="3B5370"/>
                </a:solidFill>
              </a:rPr>
              <a:t>  </a:t>
            </a:r>
            <a:r>
              <a:rPr kumimoji="1" lang="ko-KR" altLang="en-US" sz="1400" b="1" dirty="0">
                <a:solidFill>
                  <a:srgbClr val="3B5370"/>
                </a:solidFill>
              </a:rPr>
              <a:t>그리고 관련 내용은 </a:t>
            </a:r>
            <a:r>
              <a:rPr kumimoji="1" lang="en-US" altLang="ko-KR" sz="1400" b="1" dirty="0">
                <a:solidFill>
                  <a:srgbClr val="3B5370"/>
                </a:solidFill>
              </a:rPr>
              <a:t>additional_task3txt</a:t>
            </a:r>
            <a:r>
              <a:rPr kumimoji="1" lang="ko-KR" altLang="en-US" sz="1400" b="1" dirty="0">
                <a:solidFill>
                  <a:srgbClr val="3B5370"/>
                </a:solidFill>
              </a:rPr>
              <a:t> 에 정리했습니다</a:t>
            </a:r>
            <a:r>
              <a:rPr kumimoji="1" lang="en-US" altLang="ko-KR" sz="1400" b="1" dirty="0">
                <a:solidFill>
                  <a:srgbClr val="3B5370"/>
                </a:solidFill>
              </a:rPr>
              <a:t>. </a:t>
            </a:r>
          </a:p>
          <a:p>
            <a:pPr>
              <a:lnSpc>
                <a:spcPct val="200000"/>
              </a:lnSpc>
            </a:pPr>
            <a:r>
              <a:rPr kumimoji="1" lang="en-US" altLang="ko-KR" sz="1400" b="1" dirty="0">
                <a:solidFill>
                  <a:srgbClr val="FF0000"/>
                </a:solidFill>
              </a:rPr>
              <a:t>!</a:t>
            </a:r>
            <a:r>
              <a:rPr kumimoji="1" lang="ko-KR" altLang="en-US" sz="1400" b="1" dirty="0">
                <a:solidFill>
                  <a:srgbClr val="3B5370"/>
                </a:solidFill>
              </a:rPr>
              <a:t> </a:t>
            </a:r>
            <a:r>
              <a:rPr kumimoji="1" lang="en-US" altLang="ko-KR" sz="1400" b="1" dirty="0">
                <a:solidFill>
                  <a:srgbClr val="3B5370"/>
                </a:solidFill>
              </a:rPr>
              <a:t>4</a:t>
            </a:r>
            <a:r>
              <a:rPr kumimoji="1" lang="ko-KR" altLang="en-US" sz="1400" b="1" dirty="0">
                <a:solidFill>
                  <a:srgbClr val="3B5370"/>
                </a:solidFill>
              </a:rPr>
              <a:t>번은 </a:t>
            </a:r>
            <a:r>
              <a:rPr lang="en" altLang="ko-KR" sz="1400" b="1" dirty="0">
                <a:solidFill>
                  <a:srgbClr val="3D5270"/>
                </a:solidFill>
                <a:hlinkClick r:id="rId2"/>
              </a:rPr>
              <a:t>https://github.com/yejin9989/2018_dbproj.git</a:t>
            </a:r>
            <a:r>
              <a:rPr lang="ko-KR" altLang="en-US" sz="1400" b="1" dirty="0">
                <a:solidFill>
                  <a:srgbClr val="3D5270"/>
                </a:solidFill>
              </a:rPr>
              <a:t> 에서 진행했습니다</a:t>
            </a:r>
            <a:r>
              <a:rPr lang="en-US" altLang="ko-KR" sz="1400" b="1" dirty="0">
                <a:solidFill>
                  <a:srgbClr val="3D5270"/>
                </a:solidFill>
              </a:rPr>
              <a:t>.</a:t>
            </a:r>
            <a:endParaRPr kumimoji="1" lang="en-US" altLang="ko-KR" sz="1400" b="1" dirty="0">
              <a:solidFill>
                <a:srgbClr val="3D52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444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자유형 56"/>
          <p:cNvSpPr/>
          <p:nvPr/>
        </p:nvSpPr>
        <p:spPr>
          <a:xfrm rot="16200000" flipH="1">
            <a:off x="2574473" y="-2250620"/>
            <a:ext cx="6857998" cy="11359244"/>
          </a:xfrm>
          <a:custGeom>
            <a:avLst/>
            <a:gdLst>
              <a:gd name="connsiteX0" fmla="*/ 0 w 6857998"/>
              <a:gd name="connsiteY0" fmla="*/ 0 h 11359244"/>
              <a:gd name="connsiteX1" fmla="*/ 0 w 6857998"/>
              <a:gd name="connsiteY1" fmla="*/ 11359244 h 11359244"/>
              <a:gd name="connsiteX2" fmla="*/ 781044 w 6857998"/>
              <a:gd name="connsiteY2" fmla="*/ 11359244 h 11359244"/>
              <a:gd name="connsiteX3" fmla="*/ 781044 w 6857998"/>
              <a:gd name="connsiteY3" fmla="*/ 11239260 h 11359244"/>
              <a:gd name="connsiteX4" fmla="*/ 1103083 w 6857998"/>
              <a:gd name="connsiteY4" fmla="*/ 11239260 h 11359244"/>
              <a:gd name="connsiteX5" fmla="*/ 1103083 w 6857998"/>
              <a:gd name="connsiteY5" fmla="*/ 11239047 h 11359244"/>
              <a:gd name="connsiteX6" fmla="*/ 6611252 w 6857998"/>
              <a:gd name="connsiteY6" fmla="*/ 11239047 h 11359244"/>
              <a:gd name="connsiteX7" fmla="*/ 6611252 w 6857998"/>
              <a:gd name="connsiteY7" fmla="*/ 11359244 h 11359244"/>
              <a:gd name="connsiteX8" fmla="*/ 6857998 w 6857998"/>
              <a:gd name="connsiteY8" fmla="*/ 11359244 h 11359244"/>
              <a:gd name="connsiteX9" fmla="*/ 6857998 w 6857998"/>
              <a:gd name="connsiteY9" fmla="*/ 3067102 h 11359244"/>
              <a:gd name="connsiteX10" fmla="*/ 3790896 w 6857998"/>
              <a:gd name="connsiteY10" fmla="*/ 0 h 113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8" h="11359244">
                <a:moveTo>
                  <a:pt x="0" y="0"/>
                </a:moveTo>
                <a:lnTo>
                  <a:pt x="0" y="11359244"/>
                </a:lnTo>
                <a:lnTo>
                  <a:pt x="781044" y="11359244"/>
                </a:lnTo>
                <a:lnTo>
                  <a:pt x="781044" y="11239260"/>
                </a:lnTo>
                <a:lnTo>
                  <a:pt x="1103083" y="11239260"/>
                </a:lnTo>
                <a:lnTo>
                  <a:pt x="1103083" y="11239047"/>
                </a:lnTo>
                <a:lnTo>
                  <a:pt x="6611252" y="11239047"/>
                </a:lnTo>
                <a:lnTo>
                  <a:pt x="6611252" y="11359244"/>
                </a:lnTo>
                <a:lnTo>
                  <a:pt x="6857998" y="113592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rgbClr val="3B5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1185778" y="1509630"/>
            <a:ext cx="6857998" cy="3838744"/>
          </a:xfrm>
          <a:custGeom>
            <a:avLst/>
            <a:gdLst>
              <a:gd name="connsiteX0" fmla="*/ 0 w 6857998"/>
              <a:gd name="connsiteY0" fmla="*/ 0 h 3838744"/>
              <a:gd name="connsiteX1" fmla="*/ 0 w 6857998"/>
              <a:gd name="connsiteY1" fmla="*/ 1066799 h 3838744"/>
              <a:gd name="connsiteX2" fmla="*/ 3279727 w 6857998"/>
              <a:gd name="connsiteY2" fmla="*/ 1066799 h 3838744"/>
              <a:gd name="connsiteX3" fmla="*/ 6857804 w 6857998"/>
              <a:gd name="connsiteY3" fmla="*/ 3837900 h 3838744"/>
              <a:gd name="connsiteX4" fmla="*/ 6857998 w 6857998"/>
              <a:gd name="connsiteY4" fmla="*/ 3838744 h 3838744"/>
              <a:gd name="connsiteX5" fmla="*/ 6857998 w 6857998"/>
              <a:gd name="connsiteY5" fmla="*/ 3067102 h 3838744"/>
              <a:gd name="connsiteX6" fmla="*/ 3790896 w 6857998"/>
              <a:gd name="connsiteY6" fmla="*/ 0 h 383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8" h="3838744">
                <a:moveTo>
                  <a:pt x="0" y="0"/>
                </a:moveTo>
                <a:lnTo>
                  <a:pt x="0" y="1066799"/>
                </a:lnTo>
                <a:lnTo>
                  <a:pt x="3279727" y="1066799"/>
                </a:lnTo>
                <a:cubicBezTo>
                  <a:pt x="5001274" y="1066799"/>
                  <a:pt x="6447796" y="2244328"/>
                  <a:pt x="6857804" y="3837900"/>
                </a:cubicBezTo>
                <a:lnTo>
                  <a:pt x="6857998" y="38387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3178302" y="-1773798"/>
            <a:ext cx="5830206" cy="109398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 55"/>
          <p:cNvSpPr/>
          <p:nvPr/>
        </p:nvSpPr>
        <p:spPr>
          <a:xfrm rot="16200000">
            <a:off x="4427393" y="-3023134"/>
            <a:ext cx="3331535" cy="10939898"/>
          </a:xfrm>
          <a:custGeom>
            <a:avLst/>
            <a:gdLst>
              <a:gd name="connsiteX0" fmla="*/ 3331535 w 3331535"/>
              <a:gd name="connsiteY0" fmla="*/ 2915103 h 10939898"/>
              <a:gd name="connsiteX1" fmla="*/ 3331535 w 3331535"/>
              <a:gd name="connsiteY1" fmla="*/ 10939898 h 10939898"/>
              <a:gd name="connsiteX2" fmla="*/ 3014036 w 3331535"/>
              <a:gd name="connsiteY2" fmla="*/ 10939898 h 10939898"/>
              <a:gd name="connsiteX3" fmla="*/ 3014036 w 3331535"/>
              <a:gd name="connsiteY3" fmla="*/ 3070359 h 10939898"/>
              <a:gd name="connsiteX4" fmla="*/ 286227 w 3331535"/>
              <a:gd name="connsiteY4" fmla="*/ 47571 h 10939898"/>
              <a:gd name="connsiteX5" fmla="*/ 0 w 3331535"/>
              <a:gd name="connsiteY5" fmla="*/ 33117 h 10939898"/>
              <a:gd name="connsiteX6" fmla="*/ 118380 w 3331535"/>
              <a:gd name="connsiteY6" fmla="*/ 15051 h 10939898"/>
              <a:gd name="connsiteX7" fmla="*/ 416432 w 3331535"/>
              <a:gd name="connsiteY7" fmla="*/ 0 h 10939898"/>
              <a:gd name="connsiteX8" fmla="*/ 3331535 w 3331535"/>
              <a:gd name="connsiteY8" fmla="*/ 2915103 h 109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1535" h="10939898">
                <a:moveTo>
                  <a:pt x="3331535" y="2915103"/>
                </a:moveTo>
                <a:lnTo>
                  <a:pt x="3331535" y="10939898"/>
                </a:lnTo>
                <a:lnTo>
                  <a:pt x="3014036" y="10939898"/>
                </a:lnTo>
                <a:lnTo>
                  <a:pt x="3014036" y="3070359"/>
                </a:lnTo>
                <a:cubicBezTo>
                  <a:pt x="3014036" y="1497137"/>
                  <a:pt x="1818397" y="203171"/>
                  <a:pt x="286227" y="47571"/>
                </a:cubicBezTo>
                <a:lnTo>
                  <a:pt x="0" y="33117"/>
                </a:lnTo>
                <a:lnTo>
                  <a:pt x="118380" y="15051"/>
                </a:lnTo>
                <a:cubicBezTo>
                  <a:pt x="216377" y="5099"/>
                  <a:pt x="315809" y="0"/>
                  <a:pt x="416432" y="0"/>
                </a:cubicBezTo>
                <a:cubicBezTo>
                  <a:pt x="2026399" y="0"/>
                  <a:pt x="3331535" y="1305136"/>
                  <a:pt x="3331535" y="29151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86008" y="70137"/>
            <a:ext cx="6172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유의사항</a:t>
            </a:r>
            <a:endParaRPr lang="en-US" altLang="ko-KR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077857-3FAB-DF40-81BF-F0861263781B}"/>
              </a:ext>
            </a:extLst>
          </p:cNvPr>
          <p:cNvSpPr txBox="1"/>
          <p:nvPr/>
        </p:nvSpPr>
        <p:spPr>
          <a:xfrm>
            <a:off x="2986008" y="2446815"/>
            <a:ext cx="7892631" cy="2670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3B5370"/>
                </a:solidFill>
              </a:rPr>
              <a:t>유의사항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!</a:t>
            </a:r>
            <a:r>
              <a:rPr kumimoji="1" lang="en-US" altLang="ko-KR" sz="1400" b="1" dirty="0">
                <a:solidFill>
                  <a:srgbClr val="3B5370"/>
                </a:solidFill>
              </a:rPr>
              <a:t> </a:t>
            </a:r>
            <a:r>
              <a:rPr kumimoji="1" lang="en-US" altLang="ko-KR" sz="1400" b="1" dirty="0" err="1">
                <a:solidFill>
                  <a:srgbClr val="3B5370"/>
                </a:solidFill>
              </a:rPr>
              <a:t>login.html</a:t>
            </a:r>
            <a:r>
              <a:rPr kumimoji="1" lang="ko-KR" altLang="en-US" sz="1400" b="1" dirty="0">
                <a:solidFill>
                  <a:srgbClr val="3B5370"/>
                </a:solidFill>
              </a:rPr>
              <a:t> </a:t>
            </a:r>
            <a:r>
              <a:rPr kumimoji="1" lang="ko-KR" altLang="en-US" sz="1400" b="1" dirty="0" err="1">
                <a:solidFill>
                  <a:srgbClr val="3B5370"/>
                </a:solidFill>
              </a:rPr>
              <a:t>부터</a:t>
            </a:r>
            <a:r>
              <a:rPr kumimoji="1" lang="ko-KR" altLang="en-US" sz="1400" b="1" dirty="0">
                <a:solidFill>
                  <a:srgbClr val="3B5370"/>
                </a:solidFill>
              </a:rPr>
              <a:t> 시작해주세요</a:t>
            </a:r>
            <a:r>
              <a:rPr kumimoji="1" lang="en-US" altLang="ko-KR" sz="1400" b="1" dirty="0">
                <a:solidFill>
                  <a:srgbClr val="3B5370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!</a:t>
            </a:r>
            <a:r>
              <a:rPr kumimoji="1" lang="en-US" altLang="ko-KR" sz="1400" b="1" dirty="0">
                <a:solidFill>
                  <a:srgbClr val="3B5370"/>
                </a:solidFill>
              </a:rPr>
              <a:t> MySQL </a:t>
            </a:r>
            <a:r>
              <a:rPr kumimoji="1" lang="ko-KR" altLang="en-US" sz="1400" b="1" dirty="0">
                <a:solidFill>
                  <a:srgbClr val="3B5370"/>
                </a:solidFill>
              </a:rPr>
              <a:t>사용시 </a:t>
            </a:r>
            <a:r>
              <a:rPr kumimoji="1" lang="en-US" altLang="ko-KR" sz="1400" b="1" dirty="0" err="1">
                <a:solidFill>
                  <a:srgbClr val="3B5370"/>
                </a:solidFill>
              </a:rPr>
              <a:t>DBUtil.java</a:t>
            </a:r>
            <a:r>
              <a:rPr kumimoji="1" lang="en-US" altLang="ko-KR" sz="1400" b="1" dirty="0">
                <a:solidFill>
                  <a:srgbClr val="3B5370"/>
                </a:solidFill>
              </a:rPr>
              <a:t> </a:t>
            </a:r>
            <a:r>
              <a:rPr kumimoji="1" lang="ko-KR" altLang="en-US" sz="1400" b="1" dirty="0">
                <a:solidFill>
                  <a:srgbClr val="3B5370"/>
                </a:solidFill>
              </a:rPr>
              <a:t>에서 </a:t>
            </a:r>
            <a:r>
              <a:rPr kumimoji="1" lang="en-US" altLang="ko-KR" sz="1400" b="1" dirty="0">
                <a:solidFill>
                  <a:srgbClr val="3B5370"/>
                </a:solidFill>
              </a:rPr>
              <a:t>user</a:t>
            </a:r>
            <a:r>
              <a:rPr kumimoji="1" lang="ko-KR" altLang="en-US" sz="1400" b="1" dirty="0">
                <a:solidFill>
                  <a:srgbClr val="3B5370"/>
                </a:solidFill>
              </a:rPr>
              <a:t>와 </a:t>
            </a:r>
            <a:r>
              <a:rPr kumimoji="1" lang="en-US" altLang="ko-KR" sz="1400" b="1" dirty="0">
                <a:solidFill>
                  <a:srgbClr val="3B5370"/>
                </a:solidFill>
              </a:rPr>
              <a:t>pass</a:t>
            </a:r>
            <a:r>
              <a:rPr kumimoji="1" lang="ko-KR" altLang="en-US" sz="1400" b="1" dirty="0" err="1">
                <a:solidFill>
                  <a:srgbClr val="3B5370"/>
                </a:solidFill>
              </a:rPr>
              <a:t>를</a:t>
            </a:r>
            <a:r>
              <a:rPr kumimoji="1" lang="ko-KR" altLang="en-US" sz="1400" b="1" dirty="0">
                <a:solidFill>
                  <a:srgbClr val="3B5370"/>
                </a:solidFill>
              </a:rPr>
              <a:t> 본인</a:t>
            </a:r>
            <a:r>
              <a:rPr kumimoji="1" lang="en-US" altLang="ko-KR" sz="1400" b="1" dirty="0">
                <a:solidFill>
                  <a:srgbClr val="3B5370"/>
                </a:solidFill>
              </a:rPr>
              <a:t> </a:t>
            </a:r>
            <a:r>
              <a:rPr kumimoji="1" lang="ko-KR" altLang="en-US" sz="1400" b="1" dirty="0">
                <a:solidFill>
                  <a:srgbClr val="3B5370"/>
                </a:solidFill>
              </a:rPr>
              <a:t>계정에 맞게</a:t>
            </a:r>
            <a:r>
              <a:rPr kumimoji="1" lang="en-US" altLang="ko-KR" sz="1400" b="1" dirty="0">
                <a:solidFill>
                  <a:srgbClr val="3B5370"/>
                </a:solidFill>
              </a:rPr>
              <a:t> </a:t>
            </a:r>
            <a:r>
              <a:rPr kumimoji="1" lang="ko-KR" altLang="en-US" sz="1400" b="1" dirty="0">
                <a:solidFill>
                  <a:srgbClr val="3B5370"/>
                </a:solidFill>
              </a:rPr>
              <a:t>수정하고 실행해주세요</a:t>
            </a:r>
            <a:r>
              <a:rPr kumimoji="1" lang="en-US" altLang="ko-KR" sz="1400" b="1" dirty="0">
                <a:solidFill>
                  <a:srgbClr val="3B5370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!</a:t>
            </a:r>
            <a:r>
              <a:rPr kumimoji="1" lang="ko-KR" altLang="en-US" sz="1400" b="1" dirty="0">
                <a:solidFill>
                  <a:srgbClr val="3B5370"/>
                </a:solidFill>
              </a:rPr>
              <a:t> </a:t>
            </a:r>
            <a:r>
              <a:rPr kumimoji="1" lang="ko-KR" altLang="en-US" sz="1400" b="1" dirty="0" err="1">
                <a:solidFill>
                  <a:srgbClr val="3B5370"/>
                </a:solidFill>
              </a:rPr>
              <a:t>인코딩은</a:t>
            </a:r>
            <a:r>
              <a:rPr kumimoji="1" lang="ko-KR" altLang="en-US" sz="1400" b="1" dirty="0">
                <a:solidFill>
                  <a:srgbClr val="3B5370"/>
                </a:solidFill>
              </a:rPr>
              <a:t> </a:t>
            </a:r>
            <a:r>
              <a:rPr kumimoji="1" lang="en-US" altLang="ko-KR" sz="1400" b="1" dirty="0">
                <a:solidFill>
                  <a:srgbClr val="3B5370"/>
                </a:solidFill>
              </a:rPr>
              <a:t>UTF-8 </a:t>
            </a:r>
            <a:r>
              <a:rPr kumimoji="1" lang="ko-KR" altLang="en-US" sz="1400" b="1" dirty="0">
                <a:solidFill>
                  <a:srgbClr val="3B5370"/>
                </a:solidFill>
              </a:rPr>
              <a:t>로 했습니다</a:t>
            </a:r>
            <a:r>
              <a:rPr kumimoji="1" lang="en-US" altLang="ko-KR" sz="1400" b="1" dirty="0">
                <a:solidFill>
                  <a:srgbClr val="3B5370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endParaRPr kumimoji="1" lang="en-US" altLang="ko-KR" sz="1400" b="1" dirty="0">
              <a:solidFill>
                <a:srgbClr val="3B53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401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자유형 56"/>
          <p:cNvSpPr/>
          <p:nvPr/>
        </p:nvSpPr>
        <p:spPr>
          <a:xfrm rot="16200000" flipH="1">
            <a:off x="2574473" y="-2250620"/>
            <a:ext cx="6857998" cy="11359244"/>
          </a:xfrm>
          <a:custGeom>
            <a:avLst/>
            <a:gdLst>
              <a:gd name="connsiteX0" fmla="*/ 0 w 6857998"/>
              <a:gd name="connsiteY0" fmla="*/ 0 h 11359244"/>
              <a:gd name="connsiteX1" fmla="*/ 0 w 6857998"/>
              <a:gd name="connsiteY1" fmla="*/ 11359244 h 11359244"/>
              <a:gd name="connsiteX2" fmla="*/ 781044 w 6857998"/>
              <a:gd name="connsiteY2" fmla="*/ 11359244 h 11359244"/>
              <a:gd name="connsiteX3" fmla="*/ 781044 w 6857998"/>
              <a:gd name="connsiteY3" fmla="*/ 11239260 h 11359244"/>
              <a:gd name="connsiteX4" fmla="*/ 1103083 w 6857998"/>
              <a:gd name="connsiteY4" fmla="*/ 11239260 h 11359244"/>
              <a:gd name="connsiteX5" fmla="*/ 1103083 w 6857998"/>
              <a:gd name="connsiteY5" fmla="*/ 11239047 h 11359244"/>
              <a:gd name="connsiteX6" fmla="*/ 6611252 w 6857998"/>
              <a:gd name="connsiteY6" fmla="*/ 11239047 h 11359244"/>
              <a:gd name="connsiteX7" fmla="*/ 6611252 w 6857998"/>
              <a:gd name="connsiteY7" fmla="*/ 11359244 h 11359244"/>
              <a:gd name="connsiteX8" fmla="*/ 6857998 w 6857998"/>
              <a:gd name="connsiteY8" fmla="*/ 11359244 h 11359244"/>
              <a:gd name="connsiteX9" fmla="*/ 6857998 w 6857998"/>
              <a:gd name="connsiteY9" fmla="*/ 3067102 h 11359244"/>
              <a:gd name="connsiteX10" fmla="*/ 3790896 w 6857998"/>
              <a:gd name="connsiteY10" fmla="*/ 0 h 113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8" h="11359244">
                <a:moveTo>
                  <a:pt x="0" y="0"/>
                </a:moveTo>
                <a:lnTo>
                  <a:pt x="0" y="11359244"/>
                </a:lnTo>
                <a:lnTo>
                  <a:pt x="781044" y="11359244"/>
                </a:lnTo>
                <a:lnTo>
                  <a:pt x="781044" y="11239260"/>
                </a:lnTo>
                <a:lnTo>
                  <a:pt x="1103083" y="11239260"/>
                </a:lnTo>
                <a:lnTo>
                  <a:pt x="1103083" y="11239047"/>
                </a:lnTo>
                <a:lnTo>
                  <a:pt x="6611252" y="11239047"/>
                </a:lnTo>
                <a:lnTo>
                  <a:pt x="6611252" y="11359244"/>
                </a:lnTo>
                <a:lnTo>
                  <a:pt x="6857998" y="113592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rgbClr val="3B5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1185778" y="1509630"/>
            <a:ext cx="6857998" cy="3838744"/>
          </a:xfrm>
          <a:custGeom>
            <a:avLst/>
            <a:gdLst>
              <a:gd name="connsiteX0" fmla="*/ 0 w 6857998"/>
              <a:gd name="connsiteY0" fmla="*/ 0 h 3838744"/>
              <a:gd name="connsiteX1" fmla="*/ 0 w 6857998"/>
              <a:gd name="connsiteY1" fmla="*/ 1066799 h 3838744"/>
              <a:gd name="connsiteX2" fmla="*/ 3279727 w 6857998"/>
              <a:gd name="connsiteY2" fmla="*/ 1066799 h 3838744"/>
              <a:gd name="connsiteX3" fmla="*/ 6857804 w 6857998"/>
              <a:gd name="connsiteY3" fmla="*/ 3837900 h 3838744"/>
              <a:gd name="connsiteX4" fmla="*/ 6857998 w 6857998"/>
              <a:gd name="connsiteY4" fmla="*/ 3838744 h 3838744"/>
              <a:gd name="connsiteX5" fmla="*/ 6857998 w 6857998"/>
              <a:gd name="connsiteY5" fmla="*/ 3067102 h 3838744"/>
              <a:gd name="connsiteX6" fmla="*/ 3790896 w 6857998"/>
              <a:gd name="connsiteY6" fmla="*/ 0 h 383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8" h="3838744">
                <a:moveTo>
                  <a:pt x="0" y="0"/>
                </a:moveTo>
                <a:lnTo>
                  <a:pt x="0" y="1066799"/>
                </a:lnTo>
                <a:lnTo>
                  <a:pt x="3279727" y="1066799"/>
                </a:lnTo>
                <a:cubicBezTo>
                  <a:pt x="5001274" y="1066799"/>
                  <a:pt x="6447796" y="2244328"/>
                  <a:pt x="6857804" y="3837900"/>
                </a:cubicBezTo>
                <a:lnTo>
                  <a:pt x="6857998" y="38387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3178058" y="-1773797"/>
            <a:ext cx="5830206" cy="109398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자유형 55"/>
          <p:cNvSpPr/>
          <p:nvPr/>
        </p:nvSpPr>
        <p:spPr>
          <a:xfrm rot="16200000">
            <a:off x="4427393" y="-3023134"/>
            <a:ext cx="3331535" cy="10939898"/>
          </a:xfrm>
          <a:custGeom>
            <a:avLst/>
            <a:gdLst>
              <a:gd name="connsiteX0" fmla="*/ 3331535 w 3331535"/>
              <a:gd name="connsiteY0" fmla="*/ 2915103 h 10939898"/>
              <a:gd name="connsiteX1" fmla="*/ 3331535 w 3331535"/>
              <a:gd name="connsiteY1" fmla="*/ 10939898 h 10939898"/>
              <a:gd name="connsiteX2" fmla="*/ 3014036 w 3331535"/>
              <a:gd name="connsiteY2" fmla="*/ 10939898 h 10939898"/>
              <a:gd name="connsiteX3" fmla="*/ 3014036 w 3331535"/>
              <a:gd name="connsiteY3" fmla="*/ 3070359 h 10939898"/>
              <a:gd name="connsiteX4" fmla="*/ 286227 w 3331535"/>
              <a:gd name="connsiteY4" fmla="*/ 47571 h 10939898"/>
              <a:gd name="connsiteX5" fmla="*/ 0 w 3331535"/>
              <a:gd name="connsiteY5" fmla="*/ 33117 h 10939898"/>
              <a:gd name="connsiteX6" fmla="*/ 118380 w 3331535"/>
              <a:gd name="connsiteY6" fmla="*/ 15051 h 10939898"/>
              <a:gd name="connsiteX7" fmla="*/ 416432 w 3331535"/>
              <a:gd name="connsiteY7" fmla="*/ 0 h 10939898"/>
              <a:gd name="connsiteX8" fmla="*/ 3331535 w 3331535"/>
              <a:gd name="connsiteY8" fmla="*/ 2915103 h 109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1535" h="10939898">
                <a:moveTo>
                  <a:pt x="3331535" y="2915103"/>
                </a:moveTo>
                <a:lnTo>
                  <a:pt x="3331535" y="10939898"/>
                </a:lnTo>
                <a:lnTo>
                  <a:pt x="3014036" y="10939898"/>
                </a:lnTo>
                <a:lnTo>
                  <a:pt x="3014036" y="3070359"/>
                </a:lnTo>
                <a:cubicBezTo>
                  <a:pt x="3014036" y="1497137"/>
                  <a:pt x="1818397" y="203171"/>
                  <a:pt x="286227" y="47571"/>
                </a:cubicBezTo>
                <a:lnTo>
                  <a:pt x="0" y="33117"/>
                </a:lnTo>
                <a:lnTo>
                  <a:pt x="118380" y="15051"/>
                </a:lnTo>
                <a:cubicBezTo>
                  <a:pt x="216377" y="5099"/>
                  <a:pt x="315809" y="0"/>
                  <a:pt x="416432" y="0"/>
                </a:cubicBezTo>
                <a:cubicBezTo>
                  <a:pt x="2026399" y="0"/>
                  <a:pt x="3331535" y="1305136"/>
                  <a:pt x="3331535" y="29151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86008" y="70137"/>
            <a:ext cx="6172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로그인</a:t>
            </a:r>
            <a:endParaRPr lang="en-US" altLang="ko-KR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475A798-2BCD-7147-9D1A-E2DA22420A2D}"/>
              </a:ext>
            </a:extLst>
          </p:cNvPr>
          <p:cNvSpPr txBox="1"/>
          <p:nvPr/>
        </p:nvSpPr>
        <p:spPr>
          <a:xfrm>
            <a:off x="1831498" y="4281573"/>
            <a:ext cx="2989165" cy="113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solidFill>
                  <a:srgbClr val="3B5370"/>
                </a:solidFill>
                <a:latin typeface="+mn-ea"/>
              </a:rPr>
              <a:t>login.html</a:t>
            </a:r>
            <a:endParaRPr lang="en-US" altLang="ko-KR" b="1" dirty="0">
              <a:solidFill>
                <a:srgbClr val="3B5370"/>
              </a:solidFill>
              <a:latin typeface="+mn-ea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rgbClr val="3B5370"/>
                </a:solidFill>
                <a:latin typeface="+mn-ea"/>
                <a:cs typeface="Aharoni" panose="02010803020104030203" pitchFamily="2" charset="-79"/>
              </a:rPr>
              <a:t> </a:t>
            </a:r>
            <a:r>
              <a:rPr lang="ko-KR" altLang="en-US" sz="1450" dirty="0">
                <a:solidFill>
                  <a:srgbClr val="3B5370"/>
                </a:solidFill>
                <a:latin typeface="+mn-ea"/>
                <a:cs typeface="Aharoni" panose="02010803020104030203" pitchFamily="2" charset="-79"/>
              </a:rPr>
              <a:t>쇼핑몰로 진입하기 전 메인 화면</a:t>
            </a:r>
            <a:endParaRPr lang="en-US" altLang="ko-KR" sz="1450" dirty="0">
              <a:solidFill>
                <a:srgbClr val="3B5370"/>
              </a:solidFill>
              <a:latin typeface="+mn-ea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50" dirty="0">
                <a:solidFill>
                  <a:srgbClr val="FF0000"/>
                </a:solidFill>
                <a:latin typeface="+mn-ea"/>
                <a:cs typeface="Aharoni" panose="02010803020104030203" pitchFamily="2" charset="-79"/>
              </a:rPr>
              <a:t>&lt;</a:t>
            </a:r>
            <a:r>
              <a:rPr lang="ko-KR" altLang="en-US" sz="1450" dirty="0">
                <a:solidFill>
                  <a:srgbClr val="FF0000"/>
                </a:solidFill>
                <a:latin typeface="+mn-ea"/>
                <a:cs typeface="Aharoni" panose="02010803020104030203" pitchFamily="2" charset="-79"/>
              </a:rPr>
              <a:t>가장 처음 실행해야 하는 파일</a:t>
            </a:r>
            <a:r>
              <a:rPr lang="en-US" altLang="ko-KR" sz="1450" dirty="0">
                <a:solidFill>
                  <a:srgbClr val="FF0000"/>
                </a:solidFill>
                <a:latin typeface="+mn-ea"/>
                <a:cs typeface="Aharoni" panose="02010803020104030203" pitchFamily="2" charset="-79"/>
              </a:rPr>
              <a:t>&gt;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3E12FCC6-522B-8E4A-BB18-CFADEE38B9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59"/>
          <a:stretch/>
        </p:blipFill>
        <p:spPr>
          <a:xfrm>
            <a:off x="7734925" y="1222624"/>
            <a:ext cx="3828185" cy="2955797"/>
          </a:xfrm>
          <a:prstGeom prst="rect">
            <a:avLst/>
          </a:prstGeom>
          <a:ln>
            <a:solidFill>
              <a:schemeClr val="tx1">
                <a:alpha val="18000"/>
              </a:schemeClr>
            </a:solidFill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CE653B0-5AEE-1847-ADF0-2C3450616978}"/>
              </a:ext>
            </a:extLst>
          </p:cNvPr>
          <p:cNvSpPr txBox="1"/>
          <p:nvPr/>
        </p:nvSpPr>
        <p:spPr>
          <a:xfrm>
            <a:off x="4648370" y="1202233"/>
            <a:ext cx="3126217" cy="799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Main.jsp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성공 시</a:t>
            </a:r>
            <a:r>
              <a:rPr kumimoji="1" lang="en-US" altLang="ko-KR" sz="1450" dirty="0">
                <a:solidFill>
                  <a:srgbClr val="3B5370"/>
                </a:solidFill>
              </a:rPr>
              <a:t>, </a:t>
            </a:r>
            <a:r>
              <a:rPr kumimoji="1" lang="ko-KR" altLang="en-US" sz="1450" dirty="0">
                <a:solidFill>
                  <a:srgbClr val="3B5370"/>
                </a:solidFill>
              </a:rPr>
              <a:t>쇼핑몰 메인</a:t>
            </a:r>
            <a:r>
              <a:rPr kumimoji="1" lang="en-US" altLang="ko-KR" sz="1450" dirty="0">
                <a:solidFill>
                  <a:srgbClr val="3B5370"/>
                </a:solidFill>
              </a:rPr>
              <a:t> </a:t>
            </a:r>
            <a:r>
              <a:rPr kumimoji="1" lang="ko-KR" altLang="en-US" sz="1450" dirty="0">
                <a:solidFill>
                  <a:srgbClr val="3B5370"/>
                </a:solidFill>
              </a:rPr>
              <a:t>화면 진입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1696966C-856E-4349-857E-F1AA2DEB1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338" y="4420951"/>
            <a:ext cx="3719817" cy="218777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344F91-2660-C947-B228-F7F0ED385DCC}"/>
              </a:ext>
            </a:extLst>
          </p:cNvPr>
          <p:cNvSpPr txBox="1"/>
          <p:nvPr/>
        </p:nvSpPr>
        <p:spPr>
          <a:xfrm>
            <a:off x="4440362" y="5395091"/>
            <a:ext cx="3126217" cy="113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login.jsp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실패 시</a:t>
            </a:r>
            <a:r>
              <a:rPr kumimoji="1" lang="en-US" altLang="ko-KR" sz="1450" dirty="0">
                <a:solidFill>
                  <a:srgbClr val="3B5370"/>
                </a:solidFill>
              </a:rPr>
              <a:t>, </a:t>
            </a:r>
            <a:r>
              <a:rPr kumimoji="1" lang="ko-KR" altLang="en-US" sz="1450" dirty="0">
                <a:solidFill>
                  <a:srgbClr val="3B5370"/>
                </a:solidFill>
              </a:rPr>
              <a:t>회원정보가 없다는 </a:t>
            </a:r>
            <a:r>
              <a:rPr kumimoji="1" lang="en-US" altLang="ko-KR" sz="1450" dirty="0">
                <a:solidFill>
                  <a:srgbClr val="3B5370"/>
                </a:solidFill>
              </a:rPr>
              <a:t>JavaScript </a:t>
            </a:r>
            <a:r>
              <a:rPr kumimoji="1" lang="ko-KR" altLang="en-US" sz="1450" dirty="0">
                <a:solidFill>
                  <a:srgbClr val="3B5370"/>
                </a:solidFill>
              </a:rPr>
              <a:t>팝업 창 발생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2DE990B4-86A2-E44B-975B-74FDCE2B7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238" y="2254003"/>
            <a:ext cx="4569334" cy="2210627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E4F0033-C1FE-404C-819E-7B51F51919E3}"/>
              </a:ext>
            </a:extLst>
          </p:cNvPr>
          <p:cNvCxnSpPr>
            <a:cxnSpLocks/>
          </p:cNvCxnSpPr>
          <p:nvPr/>
        </p:nvCxnSpPr>
        <p:spPr>
          <a:xfrm flipV="1">
            <a:off x="4648370" y="2578309"/>
            <a:ext cx="3086555" cy="1187779"/>
          </a:xfrm>
          <a:prstGeom prst="straightConnector1">
            <a:avLst/>
          </a:prstGeom>
          <a:ln>
            <a:solidFill>
              <a:srgbClr val="7030A0">
                <a:alpha val="45000"/>
              </a:srgb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4DEA93C-7F3A-244C-8F21-22BF2844DF70}"/>
              </a:ext>
            </a:extLst>
          </p:cNvPr>
          <p:cNvCxnSpPr>
            <a:cxnSpLocks/>
          </p:cNvCxnSpPr>
          <p:nvPr/>
        </p:nvCxnSpPr>
        <p:spPr>
          <a:xfrm>
            <a:off x="4648370" y="3766088"/>
            <a:ext cx="2711800" cy="1466520"/>
          </a:xfrm>
          <a:prstGeom prst="straightConnector1">
            <a:avLst/>
          </a:prstGeom>
          <a:ln>
            <a:solidFill>
              <a:srgbClr val="7030A0">
                <a:alpha val="45000"/>
              </a:srgb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929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자유형 56"/>
          <p:cNvSpPr/>
          <p:nvPr/>
        </p:nvSpPr>
        <p:spPr>
          <a:xfrm rot="16200000" flipH="1">
            <a:off x="2574473" y="-2250620"/>
            <a:ext cx="6857998" cy="11359244"/>
          </a:xfrm>
          <a:custGeom>
            <a:avLst/>
            <a:gdLst>
              <a:gd name="connsiteX0" fmla="*/ 0 w 6857998"/>
              <a:gd name="connsiteY0" fmla="*/ 0 h 11359244"/>
              <a:gd name="connsiteX1" fmla="*/ 0 w 6857998"/>
              <a:gd name="connsiteY1" fmla="*/ 11359244 h 11359244"/>
              <a:gd name="connsiteX2" fmla="*/ 781044 w 6857998"/>
              <a:gd name="connsiteY2" fmla="*/ 11359244 h 11359244"/>
              <a:gd name="connsiteX3" fmla="*/ 781044 w 6857998"/>
              <a:gd name="connsiteY3" fmla="*/ 11239260 h 11359244"/>
              <a:gd name="connsiteX4" fmla="*/ 1103083 w 6857998"/>
              <a:gd name="connsiteY4" fmla="*/ 11239260 h 11359244"/>
              <a:gd name="connsiteX5" fmla="*/ 1103083 w 6857998"/>
              <a:gd name="connsiteY5" fmla="*/ 11239047 h 11359244"/>
              <a:gd name="connsiteX6" fmla="*/ 6611252 w 6857998"/>
              <a:gd name="connsiteY6" fmla="*/ 11239047 h 11359244"/>
              <a:gd name="connsiteX7" fmla="*/ 6611252 w 6857998"/>
              <a:gd name="connsiteY7" fmla="*/ 11359244 h 11359244"/>
              <a:gd name="connsiteX8" fmla="*/ 6857998 w 6857998"/>
              <a:gd name="connsiteY8" fmla="*/ 11359244 h 11359244"/>
              <a:gd name="connsiteX9" fmla="*/ 6857998 w 6857998"/>
              <a:gd name="connsiteY9" fmla="*/ 3067102 h 11359244"/>
              <a:gd name="connsiteX10" fmla="*/ 3790896 w 6857998"/>
              <a:gd name="connsiteY10" fmla="*/ 0 h 113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8" h="11359244">
                <a:moveTo>
                  <a:pt x="0" y="0"/>
                </a:moveTo>
                <a:lnTo>
                  <a:pt x="0" y="11359244"/>
                </a:lnTo>
                <a:lnTo>
                  <a:pt x="781044" y="11359244"/>
                </a:lnTo>
                <a:lnTo>
                  <a:pt x="781044" y="11239260"/>
                </a:lnTo>
                <a:lnTo>
                  <a:pt x="1103083" y="11239260"/>
                </a:lnTo>
                <a:lnTo>
                  <a:pt x="1103083" y="11239047"/>
                </a:lnTo>
                <a:lnTo>
                  <a:pt x="6611252" y="11239047"/>
                </a:lnTo>
                <a:lnTo>
                  <a:pt x="6611252" y="11359244"/>
                </a:lnTo>
                <a:lnTo>
                  <a:pt x="6857998" y="113592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rgbClr val="3B5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1185778" y="1509630"/>
            <a:ext cx="6857998" cy="3838744"/>
          </a:xfrm>
          <a:custGeom>
            <a:avLst/>
            <a:gdLst>
              <a:gd name="connsiteX0" fmla="*/ 0 w 6857998"/>
              <a:gd name="connsiteY0" fmla="*/ 0 h 3838744"/>
              <a:gd name="connsiteX1" fmla="*/ 0 w 6857998"/>
              <a:gd name="connsiteY1" fmla="*/ 1066799 h 3838744"/>
              <a:gd name="connsiteX2" fmla="*/ 3279727 w 6857998"/>
              <a:gd name="connsiteY2" fmla="*/ 1066799 h 3838744"/>
              <a:gd name="connsiteX3" fmla="*/ 6857804 w 6857998"/>
              <a:gd name="connsiteY3" fmla="*/ 3837900 h 3838744"/>
              <a:gd name="connsiteX4" fmla="*/ 6857998 w 6857998"/>
              <a:gd name="connsiteY4" fmla="*/ 3838744 h 3838744"/>
              <a:gd name="connsiteX5" fmla="*/ 6857998 w 6857998"/>
              <a:gd name="connsiteY5" fmla="*/ 3067102 h 3838744"/>
              <a:gd name="connsiteX6" fmla="*/ 3790896 w 6857998"/>
              <a:gd name="connsiteY6" fmla="*/ 0 h 383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8" h="3838744">
                <a:moveTo>
                  <a:pt x="0" y="0"/>
                </a:moveTo>
                <a:lnTo>
                  <a:pt x="0" y="1066799"/>
                </a:lnTo>
                <a:lnTo>
                  <a:pt x="3279727" y="1066799"/>
                </a:lnTo>
                <a:cubicBezTo>
                  <a:pt x="5001274" y="1066799"/>
                  <a:pt x="6447796" y="2244328"/>
                  <a:pt x="6857804" y="3837900"/>
                </a:cubicBezTo>
                <a:lnTo>
                  <a:pt x="6857998" y="38387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3178058" y="-1773797"/>
            <a:ext cx="5830206" cy="109398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자유형 55"/>
          <p:cNvSpPr/>
          <p:nvPr/>
        </p:nvSpPr>
        <p:spPr>
          <a:xfrm rot="16200000">
            <a:off x="4427393" y="-3023134"/>
            <a:ext cx="3331535" cy="10939898"/>
          </a:xfrm>
          <a:custGeom>
            <a:avLst/>
            <a:gdLst>
              <a:gd name="connsiteX0" fmla="*/ 3331535 w 3331535"/>
              <a:gd name="connsiteY0" fmla="*/ 2915103 h 10939898"/>
              <a:gd name="connsiteX1" fmla="*/ 3331535 w 3331535"/>
              <a:gd name="connsiteY1" fmla="*/ 10939898 h 10939898"/>
              <a:gd name="connsiteX2" fmla="*/ 3014036 w 3331535"/>
              <a:gd name="connsiteY2" fmla="*/ 10939898 h 10939898"/>
              <a:gd name="connsiteX3" fmla="*/ 3014036 w 3331535"/>
              <a:gd name="connsiteY3" fmla="*/ 3070359 h 10939898"/>
              <a:gd name="connsiteX4" fmla="*/ 286227 w 3331535"/>
              <a:gd name="connsiteY4" fmla="*/ 47571 h 10939898"/>
              <a:gd name="connsiteX5" fmla="*/ 0 w 3331535"/>
              <a:gd name="connsiteY5" fmla="*/ 33117 h 10939898"/>
              <a:gd name="connsiteX6" fmla="*/ 118380 w 3331535"/>
              <a:gd name="connsiteY6" fmla="*/ 15051 h 10939898"/>
              <a:gd name="connsiteX7" fmla="*/ 416432 w 3331535"/>
              <a:gd name="connsiteY7" fmla="*/ 0 h 10939898"/>
              <a:gd name="connsiteX8" fmla="*/ 3331535 w 3331535"/>
              <a:gd name="connsiteY8" fmla="*/ 2915103 h 109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1535" h="10939898">
                <a:moveTo>
                  <a:pt x="3331535" y="2915103"/>
                </a:moveTo>
                <a:lnTo>
                  <a:pt x="3331535" y="10939898"/>
                </a:lnTo>
                <a:lnTo>
                  <a:pt x="3014036" y="10939898"/>
                </a:lnTo>
                <a:lnTo>
                  <a:pt x="3014036" y="3070359"/>
                </a:lnTo>
                <a:cubicBezTo>
                  <a:pt x="3014036" y="1497137"/>
                  <a:pt x="1818397" y="203171"/>
                  <a:pt x="286227" y="47571"/>
                </a:cubicBezTo>
                <a:lnTo>
                  <a:pt x="0" y="33117"/>
                </a:lnTo>
                <a:lnTo>
                  <a:pt x="118380" y="15051"/>
                </a:lnTo>
                <a:cubicBezTo>
                  <a:pt x="216377" y="5099"/>
                  <a:pt x="315809" y="0"/>
                  <a:pt x="416432" y="0"/>
                </a:cubicBezTo>
                <a:cubicBezTo>
                  <a:pt x="2026399" y="0"/>
                  <a:pt x="3331535" y="1305136"/>
                  <a:pt x="3331535" y="29151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86008" y="70137"/>
            <a:ext cx="6172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회원 가입</a:t>
            </a:r>
            <a:endParaRPr lang="en-US" altLang="ko-KR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61928F-026E-6D47-8B5D-481ED7E1F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238" y="2254003"/>
            <a:ext cx="4569334" cy="2210627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E4F0033-C1FE-404C-819E-7B51F51919E3}"/>
              </a:ext>
            </a:extLst>
          </p:cNvPr>
          <p:cNvCxnSpPr>
            <a:cxnSpLocks/>
          </p:cNvCxnSpPr>
          <p:nvPr/>
        </p:nvCxnSpPr>
        <p:spPr>
          <a:xfrm flipV="1">
            <a:off x="5373620" y="2727702"/>
            <a:ext cx="1029952" cy="1070360"/>
          </a:xfrm>
          <a:prstGeom prst="straightConnector1">
            <a:avLst/>
          </a:prstGeom>
          <a:ln>
            <a:solidFill>
              <a:srgbClr val="FF0000">
                <a:alpha val="45000"/>
              </a:srgb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E344F91-2660-C947-B228-F7F0ED385DCC}"/>
              </a:ext>
            </a:extLst>
          </p:cNvPr>
          <p:cNvSpPr txBox="1"/>
          <p:nvPr/>
        </p:nvSpPr>
        <p:spPr>
          <a:xfrm>
            <a:off x="3810511" y="1142914"/>
            <a:ext cx="3126217" cy="113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join.jsp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회원가입에 필요한 정보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입력하는 폼 작성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0F30B0-CE65-8242-9E32-53A400958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778" y="1162050"/>
            <a:ext cx="3588521" cy="26360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FE9397D-55CB-B94E-80E4-A0A75BF07F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51"/>
          <a:stretch/>
        </p:blipFill>
        <p:spPr>
          <a:xfrm>
            <a:off x="5153505" y="4143547"/>
            <a:ext cx="1836926" cy="1331490"/>
          </a:xfrm>
          <a:prstGeom prst="rect">
            <a:avLst/>
          </a:prstGeom>
          <a:ln>
            <a:noFill/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B12EA83-D98D-C840-A2C0-8D11E96B6D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62"/>
          <a:stretch/>
        </p:blipFill>
        <p:spPr>
          <a:xfrm>
            <a:off x="5157006" y="5224821"/>
            <a:ext cx="1864421" cy="1339971"/>
          </a:xfrm>
          <a:prstGeom prst="rect">
            <a:avLst/>
          </a:prstGeom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8E4D289-417B-FE4F-9E25-2A6CACBFB503}"/>
              </a:ext>
            </a:extLst>
          </p:cNvPr>
          <p:cNvSpPr txBox="1"/>
          <p:nvPr/>
        </p:nvSpPr>
        <p:spPr>
          <a:xfrm>
            <a:off x="2074147" y="4389626"/>
            <a:ext cx="3691542" cy="1803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joinOK.jsp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중복 및 </a:t>
            </a:r>
            <a:r>
              <a:rPr kumimoji="1" lang="ko-KR" altLang="en-US" sz="1450" dirty="0" err="1">
                <a:solidFill>
                  <a:srgbClr val="3B5370"/>
                </a:solidFill>
              </a:rPr>
              <a:t>필수정보</a:t>
            </a:r>
            <a:r>
              <a:rPr kumimoji="1" lang="ko-KR" altLang="en-US" sz="1450" dirty="0">
                <a:solidFill>
                  <a:srgbClr val="3B5370"/>
                </a:solidFill>
              </a:rPr>
              <a:t> </a:t>
            </a:r>
            <a:r>
              <a:rPr kumimoji="1" lang="ko-KR" altLang="en-US" sz="1450" dirty="0" err="1">
                <a:solidFill>
                  <a:srgbClr val="3B5370"/>
                </a:solidFill>
              </a:rPr>
              <a:t>미입력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50" dirty="0">
                <a:solidFill>
                  <a:srgbClr val="3B5370"/>
                </a:solidFill>
              </a:rPr>
              <a:t>-&gt; </a:t>
            </a:r>
            <a:r>
              <a:rPr kumimoji="1" lang="ko-KR" altLang="en-US" sz="1450" dirty="0">
                <a:solidFill>
                  <a:srgbClr val="3B5370"/>
                </a:solidFill>
              </a:rPr>
              <a:t>가입 실패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제대로 정보 입력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50" dirty="0">
                <a:solidFill>
                  <a:srgbClr val="3B5370"/>
                </a:solidFill>
              </a:rPr>
              <a:t>-&gt; </a:t>
            </a:r>
            <a:r>
              <a:rPr kumimoji="1" lang="ko-KR" altLang="en-US" sz="1450" dirty="0">
                <a:solidFill>
                  <a:srgbClr val="3B5370"/>
                </a:solidFill>
              </a:rPr>
              <a:t>가입 성공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73DEBDC-15A9-2A49-945D-F53D034EDA84}"/>
              </a:ext>
            </a:extLst>
          </p:cNvPr>
          <p:cNvCxnSpPr>
            <a:cxnSpLocks/>
          </p:cNvCxnSpPr>
          <p:nvPr/>
        </p:nvCxnSpPr>
        <p:spPr>
          <a:xfrm>
            <a:off x="8539566" y="3437508"/>
            <a:ext cx="0" cy="1143486"/>
          </a:xfrm>
          <a:prstGeom prst="straightConnector1">
            <a:avLst/>
          </a:prstGeom>
          <a:ln>
            <a:solidFill>
              <a:srgbClr val="FFC000">
                <a:alpha val="45000"/>
              </a:srgb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B20119D-24A6-5F45-9976-608380C55ABD}"/>
              </a:ext>
            </a:extLst>
          </p:cNvPr>
          <p:cNvSpPr txBox="1"/>
          <p:nvPr/>
        </p:nvSpPr>
        <p:spPr>
          <a:xfrm>
            <a:off x="6976457" y="4599265"/>
            <a:ext cx="3126217" cy="718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좌측의 메인화면으로 돌아감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50" dirty="0">
                <a:solidFill>
                  <a:srgbClr val="3B5370"/>
                </a:solidFill>
              </a:rPr>
              <a:t>&lt;</a:t>
            </a:r>
            <a:r>
              <a:rPr kumimoji="1" lang="en-US" altLang="ko-KR" sz="1450" dirty="0" err="1">
                <a:solidFill>
                  <a:srgbClr val="3B5370"/>
                </a:solidFill>
              </a:rPr>
              <a:t>login.html</a:t>
            </a:r>
            <a:r>
              <a:rPr kumimoji="1" lang="en-US" altLang="ko-KR" sz="1450" dirty="0">
                <a:solidFill>
                  <a:srgbClr val="3B5370"/>
                </a:solidFill>
              </a:rPr>
              <a:t>&gt;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1C94745-A7F1-A841-ACA5-C7973D893821}"/>
              </a:ext>
            </a:extLst>
          </p:cNvPr>
          <p:cNvCxnSpPr>
            <a:cxnSpLocks/>
          </p:cNvCxnSpPr>
          <p:nvPr/>
        </p:nvCxnSpPr>
        <p:spPr>
          <a:xfrm flipH="1">
            <a:off x="6756600" y="3437508"/>
            <a:ext cx="1147536" cy="1300631"/>
          </a:xfrm>
          <a:prstGeom prst="straightConnector1">
            <a:avLst/>
          </a:prstGeom>
          <a:ln>
            <a:solidFill>
              <a:srgbClr val="0070C0">
                <a:alpha val="45000"/>
              </a:srgb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204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자유형 56"/>
          <p:cNvSpPr/>
          <p:nvPr/>
        </p:nvSpPr>
        <p:spPr>
          <a:xfrm rot="16200000" flipH="1">
            <a:off x="2574473" y="-2250620"/>
            <a:ext cx="6857998" cy="11359244"/>
          </a:xfrm>
          <a:custGeom>
            <a:avLst/>
            <a:gdLst>
              <a:gd name="connsiteX0" fmla="*/ 0 w 6857998"/>
              <a:gd name="connsiteY0" fmla="*/ 0 h 11359244"/>
              <a:gd name="connsiteX1" fmla="*/ 0 w 6857998"/>
              <a:gd name="connsiteY1" fmla="*/ 11359244 h 11359244"/>
              <a:gd name="connsiteX2" fmla="*/ 781044 w 6857998"/>
              <a:gd name="connsiteY2" fmla="*/ 11359244 h 11359244"/>
              <a:gd name="connsiteX3" fmla="*/ 781044 w 6857998"/>
              <a:gd name="connsiteY3" fmla="*/ 11239260 h 11359244"/>
              <a:gd name="connsiteX4" fmla="*/ 1103083 w 6857998"/>
              <a:gd name="connsiteY4" fmla="*/ 11239260 h 11359244"/>
              <a:gd name="connsiteX5" fmla="*/ 1103083 w 6857998"/>
              <a:gd name="connsiteY5" fmla="*/ 11239047 h 11359244"/>
              <a:gd name="connsiteX6" fmla="*/ 6611252 w 6857998"/>
              <a:gd name="connsiteY6" fmla="*/ 11239047 h 11359244"/>
              <a:gd name="connsiteX7" fmla="*/ 6611252 w 6857998"/>
              <a:gd name="connsiteY7" fmla="*/ 11359244 h 11359244"/>
              <a:gd name="connsiteX8" fmla="*/ 6857998 w 6857998"/>
              <a:gd name="connsiteY8" fmla="*/ 11359244 h 11359244"/>
              <a:gd name="connsiteX9" fmla="*/ 6857998 w 6857998"/>
              <a:gd name="connsiteY9" fmla="*/ 3067102 h 11359244"/>
              <a:gd name="connsiteX10" fmla="*/ 3790896 w 6857998"/>
              <a:gd name="connsiteY10" fmla="*/ 0 h 113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8" h="11359244">
                <a:moveTo>
                  <a:pt x="0" y="0"/>
                </a:moveTo>
                <a:lnTo>
                  <a:pt x="0" y="11359244"/>
                </a:lnTo>
                <a:lnTo>
                  <a:pt x="781044" y="11359244"/>
                </a:lnTo>
                <a:lnTo>
                  <a:pt x="781044" y="11239260"/>
                </a:lnTo>
                <a:lnTo>
                  <a:pt x="1103083" y="11239260"/>
                </a:lnTo>
                <a:lnTo>
                  <a:pt x="1103083" y="11239047"/>
                </a:lnTo>
                <a:lnTo>
                  <a:pt x="6611252" y="11239047"/>
                </a:lnTo>
                <a:lnTo>
                  <a:pt x="6611252" y="11359244"/>
                </a:lnTo>
                <a:lnTo>
                  <a:pt x="6857998" y="113592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rgbClr val="3B5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1185778" y="1509630"/>
            <a:ext cx="6857998" cy="3838744"/>
          </a:xfrm>
          <a:custGeom>
            <a:avLst/>
            <a:gdLst>
              <a:gd name="connsiteX0" fmla="*/ 0 w 6857998"/>
              <a:gd name="connsiteY0" fmla="*/ 0 h 3838744"/>
              <a:gd name="connsiteX1" fmla="*/ 0 w 6857998"/>
              <a:gd name="connsiteY1" fmla="*/ 1066799 h 3838744"/>
              <a:gd name="connsiteX2" fmla="*/ 3279727 w 6857998"/>
              <a:gd name="connsiteY2" fmla="*/ 1066799 h 3838744"/>
              <a:gd name="connsiteX3" fmla="*/ 6857804 w 6857998"/>
              <a:gd name="connsiteY3" fmla="*/ 3837900 h 3838744"/>
              <a:gd name="connsiteX4" fmla="*/ 6857998 w 6857998"/>
              <a:gd name="connsiteY4" fmla="*/ 3838744 h 3838744"/>
              <a:gd name="connsiteX5" fmla="*/ 6857998 w 6857998"/>
              <a:gd name="connsiteY5" fmla="*/ 3067102 h 3838744"/>
              <a:gd name="connsiteX6" fmla="*/ 3790896 w 6857998"/>
              <a:gd name="connsiteY6" fmla="*/ 0 h 383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8" h="3838744">
                <a:moveTo>
                  <a:pt x="0" y="0"/>
                </a:moveTo>
                <a:lnTo>
                  <a:pt x="0" y="1066799"/>
                </a:lnTo>
                <a:lnTo>
                  <a:pt x="3279727" y="1066799"/>
                </a:lnTo>
                <a:cubicBezTo>
                  <a:pt x="5001274" y="1066799"/>
                  <a:pt x="6447796" y="2244328"/>
                  <a:pt x="6857804" y="3837900"/>
                </a:cubicBezTo>
                <a:lnTo>
                  <a:pt x="6857998" y="38387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3178058" y="-1773797"/>
            <a:ext cx="5830206" cy="109398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 55"/>
          <p:cNvSpPr/>
          <p:nvPr/>
        </p:nvSpPr>
        <p:spPr>
          <a:xfrm rot="16200000">
            <a:off x="4427393" y="-3023134"/>
            <a:ext cx="3331535" cy="10939898"/>
          </a:xfrm>
          <a:custGeom>
            <a:avLst/>
            <a:gdLst>
              <a:gd name="connsiteX0" fmla="*/ 3331535 w 3331535"/>
              <a:gd name="connsiteY0" fmla="*/ 2915103 h 10939898"/>
              <a:gd name="connsiteX1" fmla="*/ 3331535 w 3331535"/>
              <a:gd name="connsiteY1" fmla="*/ 10939898 h 10939898"/>
              <a:gd name="connsiteX2" fmla="*/ 3014036 w 3331535"/>
              <a:gd name="connsiteY2" fmla="*/ 10939898 h 10939898"/>
              <a:gd name="connsiteX3" fmla="*/ 3014036 w 3331535"/>
              <a:gd name="connsiteY3" fmla="*/ 3070359 h 10939898"/>
              <a:gd name="connsiteX4" fmla="*/ 286227 w 3331535"/>
              <a:gd name="connsiteY4" fmla="*/ 47571 h 10939898"/>
              <a:gd name="connsiteX5" fmla="*/ 0 w 3331535"/>
              <a:gd name="connsiteY5" fmla="*/ 33117 h 10939898"/>
              <a:gd name="connsiteX6" fmla="*/ 118380 w 3331535"/>
              <a:gd name="connsiteY6" fmla="*/ 15051 h 10939898"/>
              <a:gd name="connsiteX7" fmla="*/ 416432 w 3331535"/>
              <a:gd name="connsiteY7" fmla="*/ 0 h 10939898"/>
              <a:gd name="connsiteX8" fmla="*/ 3331535 w 3331535"/>
              <a:gd name="connsiteY8" fmla="*/ 2915103 h 109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1535" h="10939898">
                <a:moveTo>
                  <a:pt x="3331535" y="2915103"/>
                </a:moveTo>
                <a:lnTo>
                  <a:pt x="3331535" y="10939898"/>
                </a:lnTo>
                <a:lnTo>
                  <a:pt x="3014036" y="10939898"/>
                </a:lnTo>
                <a:lnTo>
                  <a:pt x="3014036" y="3070359"/>
                </a:lnTo>
                <a:cubicBezTo>
                  <a:pt x="3014036" y="1497137"/>
                  <a:pt x="1818397" y="203171"/>
                  <a:pt x="286227" y="47571"/>
                </a:cubicBezTo>
                <a:lnTo>
                  <a:pt x="0" y="33117"/>
                </a:lnTo>
                <a:lnTo>
                  <a:pt x="118380" y="15051"/>
                </a:lnTo>
                <a:cubicBezTo>
                  <a:pt x="216377" y="5099"/>
                  <a:pt x="315809" y="0"/>
                  <a:pt x="416432" y="0"/>
                </a:cubicBezTo>
                <a:cubicBezTo>
                  <a:pt x="2026399" y="0"/>
                  <a:pt x="3331535" y="1305136"/>
                  <a:pt x="3331535" y="29151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86008" y="70137"/>
            <a:ext cx="6172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메인 화면 메뉴</a:t>
            </a:r>
            <a:endParaRPr lang="en-US" altLang="ko-KR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A79879-A3FE-A043-B1B3-5C6EE6047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16" b="82234"/>
          <a:stretch/>
        </p:blipFill>
        <p:spPr>
          <a:xfrm>
            <a:off x="3530378" y="2224980"/>
            <a:ext cx="4317132" cy="797189"/>
          </a:xfrm>
          <a:prstGeom prst="rect">
            <a:avLst/>
          </a:prstGeom>
          <a:ln>
            <a:noFill/>
          </a:ln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07E50465-1D23-4542-9BF1-166499318996}"/>
              </a:ext>
            </a:extLst>
          </p:cNvPr>
          <p:cNvSpPr/>
          <p:nvPr/>
        </p:nvSpPr>
        <p:spPr>
          <a:xfrm>
            <a:off x="4051095" y="2808973"/>
            <a:ext cx="640886" cy="288421"/>
          </a:xfrm>
          <a:prstGeom prst="ellipse">
            <a:avLst/>
          </a:prstGeom>
          <a:noFill/>
          <a:ln>
            <a:solidFill>
              <a:schemeClr val="accent4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7764278C-2F97-D344-9BAB-2160EE40014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4371538" y="2082165"/>
            <a:ext cx="0" cy="726808"/>
          </a:xfrm>
          <a:prstGeom prst="line">
            <a:avLst/>
          </a:prstGeom>
          <a:ln>
            <a:solidFill>
              <a:schemeClr val="accent4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619B6D4-C6D2-364F-8D5A-62C909FBEE26}"/>
              </a:ext>
            </a:extLst>
          </p:cNvPr>
          <p:cNvSpPr txBox="1"/>
          <p:nvPr/>
        </p:nvSpPr>
        <p:spPr>
          <a:xfrm>
            <a:off x="2578233" y="1348991"/>
            <a:ext cx="4160995" cy="539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로그인한 아이디의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회원 이름 불러오기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FBD0E72E-D1E1-8044-BCDC-EE0944516B7B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3182958" y="2901115"/>
            <a:ext cx="603697" cy="575619"/>
          </a:xfrm>
          <a:prstGeom prst="line">
            <a:avLst/>
          </a:prstGeom>
          <a:ln>
            <a:solidFill>
              <a:srgbClr val="00B050">
                <a:alpha val="45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2F7245F-A818-1946-BC47-BBA358C881BC}"/>
              </a:ext>
            </a:extLst>
          </p:cNvPr>
          <p:cNvSpPr txBox="1"/>
          <p:nvPr/>
        </p:nvSpPr>
        <p:spPr>
          <a:xfrm>
            <a:off x="1102460" y="3476734"/>
            <a:ext cx="4160995" cy="28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50" b="1" dirty="0" err="1">
                <a:solidFill>
                  <a:srgbClr val="3B5370"/>
                </a:solidFill>
              </a:rPr>
              <a:t>Main.jsp</a:t>
            </a:r>
            <a:r>
              <a:rPr kumimoji="1" lang="en-US" altLang="ko-KR" sz="1450" b="1" dirty="0">
                <a:solidFill>
                  <a:srgbClr val="3B5370"/>
                </a:solidFill>
              </a:rPr>
              <a:t> </a:t>
            </a:r>
            <a:r>
              <a:rPr kumimoji="1" lang="ko-KR" altLang="en-US" sz="1450" dirty="0">
                <a:solidFill>
                  <a:srgbClr val="3B5370"/>
                </a:solidFill>
              </a:rPr>
              <a:t>로 연결된 버튼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D27267E6-FF61-A142-89B5-C20CD3B7404F}"/>
              </a:ext>
            </a:extLst>
          </p:cNvPr>
          <p:cNvCxnSpPr>
            <a:cxnSpLocks/>
          </p:cNvCxnSpPr>
          <p:nvPr/>
        </p:nvCxnSpPr>
        <p:spPr>
          <a:xfrm flipH="1">
            <a:off x="6346401" y="2414173"/>
            <a:ext cx="413628" cy="494515"/>
          </a:xfrm>
          <a:prstGeom prst="line">
            <a:avLst/>
          </a:prstGeom>
          <a:ln>
            <a:solidFill>
              <a:srgbClr val="FF0000">
                <a:alpha val="45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9FE48EA-0F3B-4C43-8122-55E306D009D5}"/>
              </a:ext>
            </a:extLst>
          </p:cNvPr>
          <p:cNvSpPr txBox="1"/>
          <p:nvPr/>
        </p:nvSpPr>
        <p:spPr>
          <a:xfrm>
            <a:off x="5265120" y="1211643"/>
            <a:ext cx="4775722" cy="85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rgbClr val="3B5370"/>
                </a:solidFill>
              </a:rPr>
              <a:t>_</a:t>
            </a:r>
            <a:r>
              <a:rPr kumimoji="1" lang="en-US" altLang="ko-KR" b="1" dirty="0" err="1">
                <a:solidFill>
                  <a:srgbClr val="3B5370"/>
                </a:solidFill>
              </a:rPr>
              <a:t>logout.jsp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현재 유저 정보 담긴 </a:t>
            </a:r>
            <a:r>
              <a:rPr kumimoji="1" lang="en-US" altLang="ko-KR" sz="1450" dirty="0">
                <a:solidFill>
                  <a:srgbClr val="3B5370"/>
                </a:solidFill>
              </a:rPr>
              <a:t>session </a:t>
            </a:r>
            <a:r>
              <a:rPr kumimoji="1" lang="ko-KR" altLang="en-US" sz="1450" dirty="0">
                <a:solidFill>
                  <a:srgbClr val="3B5370"/>
                </a:solidFill>
              </a:rPr>
              <a:t>비우고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첫 화면</a:t>
            </a:r>
            <a:r>
              <a:rPr kumimoji="1" lang="en-US" altLang="ko-KR" sz="1450" dirty="0">
                <a:solidFill>
                  <a:srgbClr val="3B5370"/>
                </a:solidFill>
              </a:rPr>
              <a:t>&lt;</a:t>
            </a:r>
            <a:r>
              <a:rPr kumimoji="1" lang="en-US" altLang="ko-KR" sz="1450" dirty="0" err="1">
                <a:solidFill>
                  <a:srgbClr val="3B5370"/>
                </a:solidFill>
              </a:rPr>
              <a:t>login.html</a:t>
            </a:r>
            <a:r>
              <a:rPr kumimoji="1" lang="en-US" altLang="ko-KR" sz="1450" dirty="0">
                <a:solidFill>
                  <a:srgbClr val="3B5370"/>
                </a:solidFill>
              </a:rPr>
              <a:t>&gt; </a:t>
            </a:r>
            <a:r>
              <a:rPr kumimoji="1" lang="ko-KR" altLang="en-US" sz="1450" dirty="0" err="1">
                <a:solidFill>
                  <a:srgbClr val="3B5370"/>
                </a:solidFill>
              </a:rPr>
              <a:t>으로</a:t>
            </a:r>
            <a:r>
              <a:rPr kumimoji="1" lang="ko-KR" altLang="en-US" sz="1450" dirty="0">
                <a:solidFill>
                  <a:srgbClr val="3B5370"/>
                </a:solidFill>
              </a:rPr>
              <a:t> 돌아감</a:t>
            </a:r>
            <a:r>
              <a:rPr kumimoji="1" lang="en-US" altLang="ko-KR" sz="1450" dirty="0">
                <a:solidFill>
                  <a:srgbClr val="3B5370"/>
                </a:solidFill>
              </a:rPr>
              <a:t>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B07E212-5036-9E4F-ABF5-89EBE78B1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581" y="2687216"/>
            <a:ext cx="3647667" cy="3695663"/>
          </a:xfrm>
          <a:prstGeom prst="rect">
            <a:avLst/>
          </a:prstGeom>
          <a:ln>
            <a:solidFill>
              <a:schemeClr val="bg2">
                <a:lumMod val="50000"/>
                <a:alpha val="45000"/>
              </a:schemeClr>
            </a:solidFill>
          </a:ln>
        </p:spPr>
      </p:pic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8CE9F798-D000-424D-919E-D0AC273E92F1}"/>
              </a:ext>
            </a:extLst>
          </p:cNvPr>
          <p:cNvCxnSpPr>
            <a:cxnSpLocks/>
          </p:cNvCxnSpPr>
          <p:nvPr/>
        </p:nvCxnSpPr>
        <p:spPr>
          <a:xfrm flipH="1" flipV="1">
            <a:off x="5257343" y="2953184"/>
            <a:ext cx="1933237" cy="1232808"/>
          </a:xfrm>
          <a:prstGeom prst="line">
            <a:avLst/>
          </a:prstGeom>
          <a:ln>
            <a:solidFill>
              <a:schemeClr val="accent2">
                <a:alpha val="4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4BD71CC2-3EA4-9146-9F5E-A1C0123A665C}"/>
              </a:ext>
            </a:extLst>
          </p:cNvPr>
          <p:cNvCxnSpPr>
            <a:cxnSpLocks/>
          </p:cNvCxnSpPr>
          <p:nvPr/>
        </p:nvCxnSpPr>
        <p:spPr>
          <a:xfrm>
            <a:off x="2578233" y="3795050"/>
            <a:ext cx="4785093" cy="2254476"/>
          </a:xfrm>
          <a:prstGeom prst="bentConnector3">
            <a:avLst>
              <a:gd name="adj1" fmla="val 383"/>
            </a:avLst>
          </a:prstGeom>
          <a:ln>
            <a:solidFill>
              <a:srgbClr val="00B050">
                <a:alpha val="45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47F72DB0-3B24-9B46-8339-25A92B7B3CF8}"/>
              </a:ext>
            </a:extLst>
          </p:cNvPr>
          <p:cNvSpPr txBox="1"/>
          <p:nvPr/>
        </p:nvSpPr>
        <p:spPr>
          <a:xfrm>
            <a:off x="4689045" y="4073510"/>
            <a:ext cx="2948878" cy="113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my_page.jsp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내 정보 확인 및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 관리할 수 있는 페이지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044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자유형 56"/>
          <p:cNvSpPr/>
          <p:nvPr/>
        </p:nvSpPr>
        <p:spPr>
          <a:xfrm rot="16200000" flipH="1">
            <a:off x="2574473" y="-2250620"/>
            <a:ext cx="6857998" cy="11359244"/>
          </a:xfrm>
          <a:custGeom>
            <a:avLst/>
            <a:gdLst>
              <a:gd name="connsiteX0" fmla="*/ 0 w 6857998"/>
              <a:gd name="connsiteY0" fmla="*/ 0 h 11359244"/>
              <a:gd name="connsiteX1" fmla="*/ 0 w 6857998"/>
              <a:gd name="connsiteY1" fmla="*/ 11359244 h 11359244"/>
              <a:gd name="connsiteX2" fmla="*/ 781044 w 6857998"/>
              <a:gd name="connsiteY2" fmla="*/ 11359244 h 11359244"/>
              <a:gd name="connsiteX3" fmla="*/ 781044 w 6857998"/>
              <a:gd name="connsiteY3" fmla="*/ 11239260 h 11359244"/>
              <a:gd name="connsiteX4" fmla="*/ 1103083 w 6857998"/>
              <a:gd name="connsiteY4" fmla="*/ 11239260 h 11359244"/>
              <a:gd name="connsiteX5" fmla="*/ 1103083 w 6857998"/>
              <a:gd name="connsiteY5" fmla="*/ 11239047 h 11359244"/>
              <a:gd name="connsiteX6" fmla="*/ 6611252 w 6857998"/>
              <a:gd name="connsiteY6" fmla="*/ 11239047 h 11359244"/>
              <a:gd name="connsiteX7" fmla="*/ 6611252 w 6857998"/>
              <a:gd name="connsiteY7" fmla="*/ 11359244 h 11359244"/>
              <a:gd name="connsiteX8" fmla="*/ 6857998 w 6857998"/>
              <a:gd name="connsiteY8" fmla="*/ 11359244 h 11359244"/>
              <a:gd name="connsiteX9" fmla="*/ 6857998 w 6857998"/>
              <a:gd name="connsiteY9" fmla="*/ 3067102 h 11359244"/>
              <a:gd name="connsiteX10" fmla="*/ 3790896 w 6857998"/>
              <a:gd name="connsiteY10" fmla="*/ 0 h 113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8" h="11359244">
                <a:moveTo>
                  <a:pt x="0" y="0"/>
                </a:moveTo>
                <a:lnTo>
                  <a:pt x="0" y="11359244"/>
                </a:lnTo>
                <a:lnTo>
                  <a:pt x="781044" y="11359244"/>
                </a:lnTo>
                <a:lnTo>
                  <a:pt x="781044" y="11239260"/>
                </a:lnTo>
                <a:lnTo>
                  <a:pt x="1103083" y="11239260"/>
                </a:lnTo>
                <a:lnTo>
                  <a:pt x="1103083" y="11239047"/>
                </a:lnTo>
                <a:lnTo>
                  <a:pt x="6611252" y="11239047"/>
                </a:lnTo>
                <a:lnTo>
                  <a:pt x="6611252" y="11359244"/>
                </a:lnTo>
                <a:lnTo>
                  <a:pt x="6857998" y="113592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rgbClr val="3B5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1185778" y="1509630"/>
            <a:ext cx="6857998" cy="3838744"/>
          </a:xfrm>
          <a:custGeom>
            <a:avLst/>
            <a:gdLst>
              <a:gd name="connsiteX0" fmla="*/ 0 w 6857998"/>
              <a:gd name="connsiteY0" fmla="*/ 0 h 3838744"/>
              <a:gd name="connsiteX1" fmla="*/ 0 w 6857998"/>
              <a:gd name="connsiteY1" fmla="*/ 1066799 h 3838744"/>
              <a:gd name="connsiteX2" fmla="*/ 3279727 w 6857998"/>
              <a:gd name="connsiteY2" fmla="*/ 1066799 h 3838744"/>
              <a:gd name="connsiteX3" fmla="*/ 6857804 w 6857998"/>
              <a:gd name="connsiteY3" fmla="*/ 3837900 h 3838744"/>
              <a:gd name="connsiteX4" fmla="*/ 6857998 w 6857998"/>
              <a:gd name="connsiteY4" fmla="*/ 3838744 h 3838744"/>
              <a:gd name="connsiteX5" fmla="*/ 6857998 w 6857998"/>
              <a:gd name="connsiteY5" fmla="*/ 3067102 h 3838744"/>
              <a:gd name="connsiteX6" fmla="*/ 3790896 w 6857998"/>
              <a:gd name="connsiteY6" fmla="*/ 0 h 383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8" h="3838744">
                <a:moveTo>
                  <a:pt x="0" y="0"/>
                </a:moveTo>
                <a:lnTo>
                  <a:pt x="0" y="1066799"/>
                </a:lnTo>
                <a:lnTo>
                  <a:pt x="3279727" y="1066799"/>
                </a:lnTo>
                <a:cubicBezTo>
                  <a:pt x="5001274" y="1066799"/>
                  <a:pt x="6447796" y="2244328"/>
                  <a:pt x="6857804" y="3837900"/>
                </a:cubicBezTo>
                <a:lnTo>
                  <a:pt x="6857998" y="38387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3178058" y="-1773797"/>
            <a:ext cx="5830206" cy="109398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자유형 55"/>
          <p:cNvSpPr/>
          <p:nvPr/>
        </p:nvSpPr>
        <p:spPr>
          <a:xfrm rot="16200000">
            <a:off x="4427393" y="-3023134"/>
            <a:ext cx="3331535" cy="10939898"/>
          </a:xfrm>
          <a:custGeom>
            <a:avLst/>
            <a:gdLst>
              <a:gd name="connsiteX0" fmla="*/ 3331535 w 3331535"/>
              <a:gd name="connsiteY0" fmla="*/ 2915103 h 10939898"/>
              <a:gd name="connsiteX1" fmla="*/ 3331535 w 3331535"/>
              <a:gd name="connsiteY1" fmla="*/ 10939898 h 10939898"/>
              <a:gd name="connsiteX2" fmla="*/ 3014036 w 3331535"/>
              <a:gd name="connsiteY2" fmla="*/ 10939898 h 10939898"/>
              <a:gd name="connsiteX3" fmla="*/ 3014036 w 3331535"/>
              <a:gd name="connsiteY3" fmla="*/ 3070359 h 10939898"/>
              <a:gd name="connsiteX4" fmla="*/ 286227 w 3331535"/>
              <a:gd name="connsiteY4" fmla="*/ 47571 h 10939898"/>
              <a:gd name="connsiteX5" fmla="*/ 0 w 3331535"/>
              <a:gd name="connsiteY5" fmla="*/ 33117 h 10939898"/>
              <a:gd name="connsiteX6" fmla="*/ 118380 w 3331535"/>
              <a:gd name="connsiteY6" fmla="*/ 15051 h 10939898"/>
              <a:gd name="connsiteX7" fmla="*/ 416432 w 3331535"/>
              <a:gd name="connsiteY7" fmla="*/ 0 h 10939898"/>
              <a:gd name="connsiteX8" fmla="*/ 3331535 w 3331535"/>
              <a:gd name="connsiteY8" fmla="*/ 2915103 h 109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1535" h="10939898">
                <a:moveTo>
                  <a:pt x="3331535" y="2915103"/>
                </a:moveTo>
                <a:lnTo>
                  <a:pt x="3331535" y="10939898"/>
                </a:lnTo>
                <a:lnTo>
                  <a:pt x="3014036" y="10939898"/>
                </a:lnTo>
                <a:lnTo>
                  <a:pt x="3014036" y="3070359"/>
                </a:lnTo>
                <a:cubicBezTo>
                  <a:pt x="3014036" y="1497137"/>
                  <a:pt x="1818397" y="203171"/>
                  <a:pt x="286227" y="47571"/>
                </a:cubicBezTo>
                <a:lnTo>
                  <a:pt x="0" y="33117"/>
                </a:lnTo>
                <a:lnTo>
                  <a:pt x="118380" y="15051"/>
                </a:lnTo>
                <a:cubicBezTo>
                  <a:pt x="216377" y="5099"/>
                  <a:pt x="315809" y="0"/>
                  <a:pt x="416432" y="0"/>
                </a:cubicBezTo>
                <a:cubicBezTo>
                  <a:pt x="2026399" y="0"/>
                  <a:pt x="3331535" y="1305136"/>
                  <a:pt x="3331535" y="29151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86008" y="70137"/>
            <a:ext cx="6172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마이 페이지</a:t>
            </a:r>
            <a:endParaRPr lang="en-US" altLang="ko-KR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0DC443-DEE1-B440-A24C-9BC314A25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326" y="1388579"/>
            <a:ext cx="3647667" cy="3695663"/>
          </a:xfrm>
          <a:prstGeom prst="rect">
            <a:avLst/>
          </a:prstGeom>
          <a:ln>
            <a:solidFill>
              <a:schemeClr val="bg2">
                <a:lumMod val="50000"/>
                <a:alpha val="4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B557E2-A1B8-9B47-845E-000E4DBF3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64" y="2660269"/>
            <a:ext cx="2609940" cy="23805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D0DFF8-4792-334D-B728-7D248CA9C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464" y="5635341"/>
            <a:ext cx="2651903" cy="9449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C50ACA-4BDF-AC46-A765-755783044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14"/>
          <a:stretch/>
        </p:blipFill>
        <p:spPr>
          <a:xfrm>
            <a:off x="8765567" y="2521022"/>
            <a:ext cx="1946102" cy="30993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345364-BA22-2149-AA74-1096FF3015FE}"/>
              </a:ext>
            </a:extLst>
          </p:cNvPr>
          <p:cNvSpPr txBox="1"/>
          <p:nvPr/>
        </p:nvSpPr>
        <p:spPr>
          <a:xfrm>
            <a:off x="1691954" y="1789445"/>
            <a:ext cx="2577371" cy="799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checkPurchase.jsp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과거 구매내역 확인 가능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2BA4EBD5-B890-5E44-A442-B42998241B79}"/>
              </a:ext>
            </a:extLst>
          </p:cNvPr>
          <p:cNvCxnSpPr>
            <a:cxnSpLocks/>
          </p:cNvCxnSpPr>
          <p:nvPr/>
        </p:nvCxnSpPr>
        <p:spPr>
          <a:xfrm>
            <a:off x="3718883" y="4112583"/>
            <a:ext cx="1249336" cy="60753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16A966BA-429F-D249-A37A-B035DE98ADD4}"/>
              </a:ext>
            </a:extLst>
          </p:cNvPr>
          <p:cNvCxnSpPr>
            <a:cxnSpLocks/>
          </p:cNvCxnSpPr>
          <p:nvPr/>
        </p:nvCxnSpPr>
        <p:spPr>
          <a:xfrm flipH="1">
            <a:off x="6432884" y="3808818"/>
            <a:ext cx="1772714" cy="911296"/>
          </a:xfrm>
          <a:prstGeom prst="line">
            <a:avLst/>
          </a:prstGeom>
          <a:ln>
            <a:solidFill>
              <a:srgbClr val="FF33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E4E54F63-52C6-FD44-B3DB-710361679C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353" y="1174082"/>
            <a:ext cx="1781630" cy="13148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5E11178-6C0D-6742-95CB-CAC62496BD8E}"/>
              </a:ext>
            </a:extLst>
          </p:cNvPr>
          <p:cNvSpPr txBox="1"/>
          <p:nvPr/>
        </p:nvSpPr>
        <p:spPr>
          <a:xfrm>
            <a:off x="8368848" y="1277791"/>
            <a:ext cx="311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1.</a:t>
            </a:r>
            <a:endParaRPr kumimoji="1"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DD8DE0-DB5B-A241-B345-C57E888FC32D}"/>
              </a:ext>
            </a:extLst>
          </p:cNvPr>
          <p:cNvSpPr txBox="1"/>
          <p:nvPr/>
        </p:nvSpPr>
        <p:spPr>
          <a:xfrm>
            <a:off x="8396622" y="3099955"/>
            <a:ext cx="311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2.</a:t>
            </a:r>
            <a:endParaRPr kumimoji="1"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F56E4-3B2E-D045-92E1-FAD6B2AC051A}"/>
              </a:ext>
            </a:extLst>
          </p:cNvPr>
          <p:cNvSpPr txBox="1"/>
          <p:nvPr/>
        </p:nvSpPr>
        <p:spPr>
          <a:xfrm>
            <a:off x="8374211" y="5635341"/>
            <a:ext cx="311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3.</a:t>
            </a:r>
            <a:endParaRPr kumimoji="1"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7BF49F-C3E6-B342-A2F3-38C468E29281}"/>
              </a:ext>
            </a:extLst>
          </p:cNvPr>
          <p:cNvSpPr txBox="1"/>
          <p:nvPr/>
        </p:nvSpPr>
        <p:spPr>
          <a:xfrm>
            <a:off x="9243171" y="1034481"/>
            <a:ext cx="2577371" cy="799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ModifyPre.jsp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수정 전 비밀번호 확인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864499-2CAA-4845-81FB-61B872139141}"/>
              </a:ext>
            </a:extLst>
          </p:cNvPr>
          <p:cNvSpPr txBox="1"/>
          <p:nvPr/>
        </p:nvSpPr>
        <p:spPr>
          <a:xfrm>
            <a:off x="9329816" y="2728880"/>
            <a:ext cx="2577371" cy="113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ModifyFrom.jsp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수정 폼 작성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취소 </a:t>
            </a:r>
            <a:r>
              <a:rPr kumimoji="1" lang="en-US" altLang="ko-KR" sz="1450" dirty="0">
                <a:solidFill>
                  <a:srgbClr val="3B5370"/>
                </a:solidFill>
              </a:rPr>
              <a:t>-&gt; </a:t>
            </a:r>
            <a:r>
              <a:rPr kumimoji="1" lang="en-US" altLang="ko-KR" sz="1450" dirty="0" err="1">
                <a:solidFill>
                  <a:srgbClr val="3B5370"/>
                </a:solidFill>
              </a:rPr>
              <a:t>Main.jsp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0A79B9A-15DB-0D41-9D99-52940F56BF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75" y="5242989"/>
            <a:ext cx="2010791" cy="13360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4EA6883-8BA6-B64F-A9B0-45CE51C85ED2}"/>
              </a:ext>
            </a:extLst>
          </p:cNvPr>
          <p:cNvSpPr txBox="1"/>
          <p:nvPr/>
        </p:nvSpPr>
        <p:spPr>
          <a:xfrm>
            <a:off x="1184470" y="4962226"/>
            <a:ext cx="2577371" cy="799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DeleteForm.jsp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삭제 전 비밀번호 확인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B871ECD-A581-114C-AB4A-70BE09EB89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478" y="5376857"/>
            <a:ext cx="2475632" cy="116721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C974291-12DF-074A-8E60-A67C8EC06932}"/>
              </a:ext>
            </a:extLst>
          </p:cNvPr>
          <p:cNvSpPr txBox="1"/>
          <p:nvPr/>
        </p:nvSpPr>
        <p:spPr>
          <a:xfrm>
            <a:off x="9163267" y="4797131"/>
            <a:ext cx="2577371" cy="146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ModifyPro.jsp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수정 및 확인 메시지 출력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 err="1">
                <a:solidFill>
                  <a:srgbClr val="C00000"/>
                </a:solidFill>
              </a:rPr>
              <a:t>재로그인</a:t>
            </a:r>
            <a:r>
              <a:rPr kumimoji="1" lang="ko-KR" altLang="en-US" sz="1450" dirty="0">
                <a:solidFill>
                  <a:srgbClr val="C00000"/>
                </a:solidFill>
              </a:rPr>
              <a:t> 후 반영</a:t>
            </a:r>
            <a:r>
              <a:rPr kumimoji="1" lang="en-US" altLang="ko-KR" sz="1450" dirty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C861A0-9476-2248-815C-49C44982585C}"/>
              </a:ext>
            </a:extLst>
          </p:cNvPr>
          <p:cNvSpPr txBox="1"/>
          <p:nvPr/>
        </p:nvSpPr>
        <p:spPr>
          <a:xfrm>
            <a:off x="6130652" y="5721990"/>
            <a:ext cx="2577371" cy="799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DeletePro.jsp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삭제</a:t>
            </a:r>
            <a:r>
              <a:rPr kumimoji="1" lang="en-US" altLang="ko-KR" sz="1450" dirty="0">
                <a:solidFill>
                  <a:srgbClr val="3B5370"/>
                </a:solidFill>
              </a:rPr>
              <a:t> </a:t>
            </a:r>
            <a:r>
              <a:rPr kumimoji="1" lang="ko-KR" altLang="en-US" sz="1450" dirty="0">
                <a:solidFill>
                  <a:srgbClr val="3B5370"/>
                </a:solidFill>
              </a:rPr>
              <a:t>및 확인 메시지 출력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C3ADC-C930-6048-A689-43CF5A180893}"/>
              </a:ext>
            </a:extLst>
          </p:cNvPr>
          <p:cNvSpPr txBox="1"/>
          <p:nvPr/>
        </p:nvSpPr>
        <p:spPr>
          <a:xfrm>
            <a:off x="3453275" y="5087020"/>
            <a:ext cx="311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1.</a:t>
            </a:r>
            <a:endParaRPr kumimoji="1"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6B0E36-E9FE-6741-BE00-0015ED8F8AC0}"/>
              </a:ext>
            </a:extLst>
          </p:cNvPr>
          <p:cNvSpPr txBox="1"/>
          <p:nvPr/>
        </p:nvSpPr>
        <p:spPr>
          <a:xfrm>
            <a:off x="5561217" y="5303320"/>
            <a:ext cx="311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2.</a:t>
            </a:r>
            <a:endParaRPr kumimoji="1" lang="ko-KR" altLang="en-US" sz="1200" dirty="0"/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65EEF772-0827-B24E-8393-7D1E2B300DDD}"/>
              </a:ext>
            </a:extLst>
          </p:cNvPr>
          <p:cNvCxnSpPr>
            <a:cxnSpLocks/>
          </p:cNvCxnSpPr>
          <p:nvPr/>
        </p:nvCxnSpPr>
        <p:spPr>
          <a:xfrm flipV="1">
            <a:off x="6130652" y="4750033"/>
            <a:ext cx="1071623" cy="611886"/>
          </a:xfrm>
          <a:prstGeom prst="line">
            <a:avLst/>
          </a:prstGeom>
          <a:ln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2E31ADF-35AC-4E46-941D-63AB31882AB1}"/>
              </a:ext>
            </a:extLst>
          </p:cNvPr>
          <p:cNvSpPr txBox="1"/>
          <p:nvPr/>
        </p:nvSpPr>
        <p:spPr>
          <a:xfrm>
            <a:off x="6840471" y="5134400"/>
            <a:ext cx="257737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50" dirty="0">
                <a:solidFill>
                  <a:srgbClr val="3B5370"/>
                </a:solidFill>
              </a:rPr>
              <a:t>첫 화면으로 돌아감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/>
            <a:r>
              <a:rPr kumimoji="1" lang="en-US" altLang="ko-KR" sz="1450" dirty="0">
                <a:solidFill>
                  <a:srgbClr val="3B5370"/>
                </a:solidFill>
              </a:rPr>
              <a:t>&lt;</a:t>
            </a:r>
            <a:r>
              <a:rPr kumimoji="1" lang="en-US" altLang="ko-KR" sz="1450" dirty="0" err="1">
                <a:solidFill>
                  <a:srgbClr val="3B5370"/>
                </a:solidFill>
              </a:rPr>
              <a:t>login.html</a:t>
            </a:r>
            <a:r>
              <a:rPr kumimoji="1" lang="en-US" altLang="ko-KR" sz="1450" dirty="0">
                <a:solidFill>
                  <a:srgbClr val="3B5370"/>
                </a:solidFill>
              </a:rPr>
              <a:t>&gt;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251FB0E4-9619-DD48-BC7E-B4961AF3BBFE}"/>
              </a:ext>
            </a:extLst>
          </p:cNvPr>
          <p:cNvCxnSpPr>
            <a:cxnSpLocks/>
          </p:cNvCxnSpPr>
          <p:nvPr/>
        </p:nvCxnSpPr>
        <p:spPr>
          <a:xfrm flipH="1">
            <a:off x="5851497" y="5421511"/>
            <a:ext cx="1397526" cy="863639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015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자유형 56"/>
          <p:cNvSpPr/>
          <p:nvPr/>
        </p:nvSpPr>
        <p:spPr>
          <a:xfrm rot="16200000" flipH="1">
            <a:off x="2574473" y="-2250620"/>
            <a:ext cx="6857998" cy="11359244"/>
          </a:xfrm>
          <a:custGeom>
            <a:avLst/>
            <a:gdLst>
              <a:gd name="connsiteX0" fmla="*/ 0 w 6857998"/>
              <a:gd name="connsiteY0" fmla="*/ 0 h 11359244"/>
              <a:gd name="connsiteX1" fmla="*/ 0 w 6857998"/>
              <a:gd name="connsiteY1" fmla="*/ 11359244 h 11359244"/>
              <a:gd name="connsiteX2" fmla="*/ 781044 w 6857998"/>
              <a:gd name="connsiteY2" fmla="*/ 11359244 h 11359244"/>
              <a:gd name="connsiteX3" fmla="*/ 781044 w 6857998"/>
              <a:gd name="connsiteY3" fmla="*/ 11239260 h 11359244"/>
              <a:gd name="connsiteX4" fmla="*/ 1103083 w 6857998"/>
              <a:gd name="connsiteY4" fmla="*/ 11239260 h 11359244"/>
              <a:gd name="connsiteX5" fmla="*/ 1103083 w 6857998"/>
              <a:gd name="connsiteY5" fmla="*/ 11239047 h 11359244"/>
              <a:gd name="connsiteX6" fmla="*/ 6611252 w 6857998"/>
              <a:gd name="connsiteY6" fmla="*/ 11239047 h 11359244"/>
              <a:gd name="connsiteX7" fmla="*/ 6611252 w 6857998"/>
              <a:gd name="connsiteY7" fmla="*/ 11359244 h 11359244"/>
              <a:gd name="connsiteX8" fmla="*/ 6857998 w 6857998"/>
              <a:gd name="connsiteY8" fmla="*/ 11359244 h 11359244"/>
              <a:gd name="connsiteX9" fmla="*/ 6857998 w 6857998"/>
              <a:gd name="connsiteY9" fmla="*/ 3067102 h 11359244"/>
              <a:gd name="connsiteX10" fmla="*/ 3790896 w 6857998"/>
              <a:gd name="connsiteY10" fmla="*/ 0 h 113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8" h="11359244">
                <a:moveTo>
                  <a:pt x="0" y="0"/>
                </a:moveTo>
                <a:lnTo>
                  <a:pt x="0" y="11359244"/>
                </a:lnTo>
                <a:lnTo>
                  <a:pt x="781044" y="11359244"/>
                </a:lnTo>
                <a:lnTo>
                  <a:pt x="781044" y="11239260"/>
                </a:lnTo>
                <a:lnTo>
                  <a:pt x="1103083" y="11239260"/>
                </a:lnTo>
                <a:lnTo>
                  <a:pt x="1103083" y="11239047"/>
                </a:lnTo>
                <a:lnTo>
                  <a:pt x="6611252" y="11239047"/>
                </a:lnTo>
                <a:lnTo>
                  <a:pt x="6611252" y="11359244"/>
                </a:lnTo>
                <a:lnTo>
                  <a:pt x="6857998" y="113592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rgbClr val="3B5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1185778" y="1509630"/>
            <a:ext cx="6857998" cy="3838744"/>
          </a:xfrm>
          <a:custGeom>
            <a:avLst/>
            <a:gdLst>
              <a:gd name="connsiteX0" fmla="*/ 0 w 6857998"/>
              <a:gd name="connsiteY0" fmla="*/ 0 h 3838744"/>
              <a:gd name="connsiteX1" fmla="*/ 0 w 6857998"/>
              <a:gd name="connsiteY1" fmla="*/ 1066799 h 3838744"/>
              <a:gd name="connsiteX2" fmla="*/ 3279727 w 6857998"/>
              <a:gd name="connsiteY2" fmla="*/ 1066799 h 3838744"/>
              <a:gd name="connsiteX3" fmla="*/ 6857804 w 6857998"/>
              <a:gd name="connsiteY3" fmla="*/ 3837900 h 3838744"/>
              <a:gd name="connsiteX4" fmla="*/ 6857998 w 6857998"/>
              <a:gd name="connsiteY4" fmla="*/ 3838744 h 3838744"/>
              <a:gd name="connsiteX5" fmla="*/ 6857998 w 6857998"/>
              <a:gd name="connsiteY5" fmla="*/ 3067102 h 3838744"/>
              <a:gd name="connsiteX6" fmla="*/ 3790896 w 6857998"/>
              <a:gd name="connsiteY6" fmla="*/ 0 h 383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8" h="3838744">
                <a:moveTo>
                  <a:pt x="0" y="0"/>
                </a:moveTo>
                <a:lnTo>
                  <a:pt x="0" y="1066799"/>
                </a:lnTo>
                <a:lnTo>
                  <a:pt x="3279727" y="1066799"/>
                </a:lnTo>
                <a:cubicBezTo>
                  <a:pt x="5001274" y="1066799"/>
                  <a:pt x="6447796" y="2244328"/>
                  <a:pt x="6857804" y="3837900"/>
                </a:cubicBezTo>
                <a:lnTo>
                  <a:pt x="6857998" y="38387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3178058" y="-1773797"/>
            <a:ext cx="5830206" cy="109398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 55"/>
          <p:cNvSpPr/>
          <p:nvPr/>
        </p:nvSpPr>
        <p:spPr>
          <a:xfrm rot="16200000">
            <a:off x="4427393" y="-3023134"/>
            <a:ext cx="3331535" cy="10939898"/>
          </a:xfrm>
          <a:custGeom>
            <a:avLst/>
            <a:gdLst>
              <a:gd name="connsiteX0" fmla="*/ 3331535 w 3331535"/>
              <a:gd name="connsiteY0" fmla="*/ 2915103 h 10939898"/>
              <a:gd name="connsiteX1" fmla="*/ 3331535 w 3331535"/>
              <a:gd name="connsiteY1" fmla="*/ 10939898 h 10939898"/>
              <a:gd name="connsiteX2" fmla="*/ 3014036 w 3331535"/>
              <a:gd name="connsiteY2" fmla="*/ 10939898 h 10939898"/>
              <a:gd name="connsiteX3" fmla="*/ 3014036 w 3331535"/>
              <a:gd name="connsiteY3" fmla="*/ 3070359 h 10939898"/>
              <a:gd name="connsiteX4" fmla="*/ 286227 w 3331535"/>
              <a:gd name="connsiteY4" fmla="*/ 47571 h 10939898"/>
              <a:gd name="connsiteX5" fmla="*/ 0 w 3331535"/>
              <a:gd name="connsiteY5" fmla="*/ 33117 h 10939898"/>
              <a:gd name="connsiteX6" fmla="*/ 118380 w 3331535"/>
              <a:gd name="connsiteY6" fmla="*/ 15051 h 10939898"/>
              <a:gd name="connsiteX7" fmla="*/ 416432 w 3331535"/>
              <a:gd name="connsiteY7" fmla="*/ 0 h 10939898"/>
              <a:gd name="connsiteX8" fmla="*/ 3331535 w 3331535"/>
              <a:gd name="connsiteY8" fmla="*/ 2915103 h 109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1535" h="10939898">
                <a:moveTo>
                  <a:pt x="3331535" y="2915103"/>
                </a:moveTo>
                <a:lnTo>
                  <a:pt x="3331535" y="10939898"/>
                </a:lnTo>
                <a:lnTo>
                  <a:pt x="3014036" y="10939898"/>
                </a:lnTo>
                <a:lnTo>
                  <a:pt x="3014036" y="3070359"/>
                </a:lnTo>
                <a:cubicBezTo>
                  <a:pt x="3014036" y="1497137"/>
                  <a:pt x="1818397" y="203171"/>
                  <a:pt x="286227" y="47571"/>
                </a:cubicBezTo>
                <a:lnTo>
                  <a:pt x="0" y="33117"/>
                </a:lnTo>
                <a:lnTo>
                  <a:pt x="118380" y="15051"/>
                </a:lnTo>
                <a:cubicBezTo>
                  <a:pt x="216377" y="5099"/>
                  <a:pt x="315809" y="0"/>
                  <a:pt x="416432" y="0"/>
                </a:cubicBezTo>
                <a:cubicBezTo>
                  <a:pt x="2026399" y="0"/>
                  <a:pt x="3331535" y="1305136"/>
                  <a:pt x="3331535" y="29151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86008" y="70137"/>
            <a:ext cx="6172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메인 화면</a:t>
            </a:r>
            <a:endParaRPr lang="en-US" altLang="ko-KR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459C0E-526F-5B4E-9D26-E9C09F145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" t="11389" r="56579" b="3598"/>
          <a:stretch/>
        </p:blipFill>
        <p:spPr>
          <a:xfrm>
            <a:off x="5229727" y="1278756"/>
            <a:ext cx="3711725" cy="48347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F7ABFB5-1298-C54F-90CB-80EE169F279B}"/>
              </a:ext>
            </a:extLst>
          </p:cNvPr>
          <p:cNvSpPr txBox="1"/>
          <p:nvPr/>
        </p:nvSpPr>
        <p:spPr>
          <a:xfrm>
            <a:off x="8419058" y="1339928"/>
            <a:ext cx="2944214" cy="146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Main.jsp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카테고리 별로 물품 구경 가능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* 카테고리 선택하지 않은 경우 전체 물품 리스트 구경 가능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02057EB-47AA-5840-8B62-49D99EDCC5B9}"/>
              </a:ext>
            </a:extLst>
          </p:cNvPr>
          <p:cNvSpPr/>
          <p:nvPr/>
        </p:nvSpPr>
        <p:spPr>
          <a:xfrm>
            <a:off x="7302586" y="2212199"/>
            <a:ext cx="734509" cy="401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0E8A796-874D-8142-A009-2C6DD031C1A4}"/>
              </a:ext>
            </a:extLst>
          </p:cNvPr>
          <p:cNvSpPr/>
          <p:nvPr/>
        </p:nvSpPr>
        <p:spPr>
          <a:xfrm>
            <a:off x="5125785" y="2874709"/>
            <a:ext cx="673309" cy="349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0DD8BC6-069C-A346-9BCD-26D3122B4500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5700490" y="2366605"/>
            <a:ext cx="1634180" cy="5593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EC34AC1-60FA-FD46-B9FF-044134EDBFED}"/>
              </a:ext>
            </a:extLst>
          </p:cNvPr>
          <p:cNvSpPr/>
          <p:nvPr/>
        </p:nvSpPr>
        <p:spPr>
          <a:xfrm>
            <a:off x="5229727" y="3179139"/>
            <a:ext cx="2072859" cy="198641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BE278365-F22C-1245-8B07-7877C2304450}"/>
              </a:ext>
            </a:extLst>
          </p:cNvPr>
          <p:cNvCxnSpPr>
            <a:cxnSpLocks/>
          </p:cNvCxnSpPr>
          <p:nvPr/>
        </p:nvCxnSpPr>
        <p:spPr>
          <a:xfrm>
            <a:off x="7079167" y="4099808"/>
            <a:ext cx="1827835" cy="229522"/>
          </a:xfrm>
          <a:prstGeom prst="line">
            <a:avLst/>
          </a:prstGeom>
          <a:ln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7567E1FE-3953-964F-94D5-96551C9D2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086" y="2925641"/>
            <a:ext cx="2424186" cy="34544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41ACD40-773A-A94C-ADE5-CD503087DB91}"/>
              </a:ext>
            </a:extLst>
          </p:cNvPr>
          <p:cNvSpPr txBox="1"/>
          <p:nvPr/>
        </p:nvSpPr>
        <p:spPr>
          <a:xfrm>
            <a:off x="6443982" y="4452964"/>
            <a:ext cx="2944214" cy="1803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board.jsp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상품의 이미지 클릭하면</a:t>
            </a:r>
            <a:endParaRPr kumimoji="1" lang="en-US" altLang="ko-KR" sz="140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상품의 상세정보 구경 가능</a:t>
            </a:r>
            <a:r>
              <a:rPr kumimoji="1" lang="en-US" altLang="ko-KR" sz="1400" dirty="0">
                <a:solidFill>
                  <a:srgbClr val="3B5370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수량을 선택하고 장바구니에</a:t>
            </a:r>
            <a:endParaRPr kumimoji="1" lang="en-US" altLang="ko-KR" sz="140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담는 것도 가능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31E9E4-0EDB-5C48-8C47-8DBB1F9598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11389" r="62292"/>
          <a:stretch/>
        </p:blipFill>
        <p:spPr>
          <a:xfrm>
            <a:off x="1979745" y="1717093"/>
            <a:ext cx="2691746" cy="426016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667DA8C-A761-8548-879B-BECB727EF0D3}"/>
              </a:ext>
            </a:extLst>
          </p:cNvPr>
          <p:cNvSpPr txBox="1"/>
          <p:nvPr/>
        </p:nvSpPr>
        <p:spPr>
          <a:xfrm>
            <a:off x="3558132" y="3038863"/>
            <a:ext cx="2424187" cy="213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search.jsp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검색 창에 내용 입력하고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50" dirty="0">
                <a:solidFill>
                  <a:srgbClr val="3B5370"/>
                </a:solidFill>
              </a:rPr>
              <a:t>SEARCH </a:t>
            </a:r>
            <a:r>
              <a:rPr kumimoji="1" lang="ko-KR" altLang="en-US" sz="1450" dirty="0">
                <a:solidFill>
                  <a:srgbClr val="3B5370"/>
                </a:solidFill>
              </a:rPr>
              <a:t>버튼 누르면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검색 결과 출력</a:t>
            </a:r>
            <a:r>
              <a:rPr kumimoji="1" lang="en-US" altLang="ko-KR" sz="1450" dirty="0">
                <a:solidFill>
                  <a:srgbClr val="3B5370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결과에서 상품 선택 및</a:t>
            </a:r>
            <a:endParaRPr kumimoji="1" lang="en-US" altLang="ko-KR" sz="1450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장바구니에 담기 가능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898C65F9-E89F-6946-8061-A1DE684D77BC}"/>
              </a:ext>
            </a:extLst>
          </p:cNvPr>
          <p:cNvCxnSpPr>
            <a:cxnSpLocks/>
          </p:cNvCxnSpPr>
          <p:nvPr/>
        </p:nvCxnSpPr>
        <p:spPr>
          <a:xfrm flipH="1">
            <a:off x="4357454" y="1844842"/>
            <a:ext cx="2291275" cy="927462"/>
          </a:xfrm>
          <a:prstGeom prst="line">
            <a:avLst/>
          </a:prstGeom>
          <a:ln>
            <a:solidFill>
              <a:srgbClr val="92D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00315AC7-71A2-484C-8478-3F072146F167}"/>
              </a:ext>
            </a:extLst>
          </p:cNvPr>
          <p:cNvSpPr/>
          <p:nvPr/>
        </p:nvSpPr>
        <p:spPr>
          <a:xfrm>
            <a:off x="1876160" y="2010302"/>
            <a:ext cx="486844" cy="263632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C3F4A3C-D5E3-AD4A-85DF-C1A673319190}"/>
              </a:ext>
            </a:extLst>
          </p:cNvPr>
          <p:cNvSpPr/>
          <p:nvPr/>
        </p:nvSpPr>
        <p:spPr>
          <a:xfrm>
            <a:off x="1883200" y="3038863"/>
            <a:ext cx="450917" cy="30879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2386929-4785-6A4A-AB27-666DBABFDD62}"/>
              </a:ext>
            </a:extLst>
          </p:cNvPr>
          <p:cNvCxnSpPr>
            <a:cxnSpLocks/>
            <a:stCxn id="27" idx="0"/>
            <a:endCxn id="26" idx="4"/>
          </p:cNvCxnSpPr>
          <p:nvPr/>
        </p:nvCxnSpPr>
        <p:spPr>
          <a:xfrm flipV="1">
            <a:off x="2108659" y="2273934"/>
            <a:ext cx="10923" cy="76492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DE1D57F-9741-BA4D-91C1-28F3B03B1113}"/>
              </a:ext>
            </a:extLst>
          </p:cNvPr>
          <p:cNvSpPr txBox="1"/>
          <p:nvPr/>
        </p:nvSpPr>
        <p:spPr>
          <a:xfrm>
            <a:off x="6492687" y="2706986"/>
            <a:ext cx="2768354" cy="799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cateresult.jsp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50" dirty="0">
                <a:solidFill>
                  <a:srgbClr val="3B5370"/>
                </a:solidFill>
              </a:rPr>
              <a:t>카테고리 별 상품 리스트 출력</a:t>
            </a:r>
            <a:endParaRPr kumimoji="1" lang="en-US" altLang="ko-KR" sz="1450" dirty="0">
              <a:solidFill>
                <a:srgbClr val="3B53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55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자유형 56"/>
          <p:cNvSpPr/>
          <p:nvPr/>
        </p:nvSpPr>
        <p:spPr>
          <a:xfrm rot="16200000" flipH="1">
            <a:off x="2574473" y="-2250620"/>
            <a:ext cx="6857998" cy="11359244"/>
          </a:xfrm>
          <a:custGeom>
            <a:avLst/>
            <a:gdLst>
              <a:gd name="connsiteX0" fmla="*/ 0 w 6857998"/>
              <a:gd name="connsiteY0" fmla="*/ 0 h 11359244"/>
              <a:gd name="connsiteX1" fmla="*/ 0 w 6857998"/>
              <a:gd name="connsiteY1" fmla="*/ 11359244 h 11359244"/>
              <a:gd name="connsiteX2" fmla="*/ 781044 w 6857998"/>
              <a:gd name="connsiteY2" fmla="*/ 11359244 h 11359244"/>
              <a:gd name="connsiteX3" fmla="*/ 781044 w 6857998"/>
              <a:gd name="connsiteY3" fmla="*/ 11239260 h 11359244"/>
              <a:gd name="connsiteX4" fmla="*/ 1103083 w 6857998"/>
              <a:gd name="connsiteY4" fmla="*/ 11239260 h 11359244"/>
              <a:gd name="connsiteX5" fmla="*/ 1103083 w 6857998"/>
              <a:gd name="connsiteY5" fmla="*/ 11239047 h 11359244"/>
              <a:gd name="connsiteX6" fmla="*/ 6611252 w 6857998"/>
              <a:gd name="connsiteY6" fmla="*/ 11239047 h 11359244"/>
              <a:gd name="connsiteX7" fmla="*/ 6611252 w 6857998"/>
              <a:gd name="connsiteY7" fmla="*/ 11359244 h 11359244"/>
              <a:gd name="connsiteX8" fmla="*/ 6857998 w 6857998"/>
              <a:gd name="connsiteY8" fmla="*/ 11359244 h 11359244"/>
              <a:gd name="connsiteX9" fmla="*/ 6857998 w 6857998"/>
              <a:gd name="connsiteY9" fmla="*/ 3067102 h 11359244"/>
              <a:gd name="connsiteX10" fmla="*/ 3790896 w 6857998"/>
              <a:gd name="connsiteY10" fmla="*/ 0 h 113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8" h="11359244">
                <a:moveTo>
                  <a:pt x="0" y="0"/>
                </a:moveTo>
                <a:lnTo>
                  <a:pt x="0" y="11359244"/>
                </a:lnTo>
                <a:lnTo>
                  <a:pt x="781044" y="11359244"/>
                </a:lnTo>
                <a:lnTo>
                  <a:pt x="781044" y="11239260"/>
                </a:lnTo>
                <a:lnTo>
                  <a:pt x="1103083" y="11239260"/>
                </a:lnTo>
                <a:lnTo>
                  <a:pt x="1103083" y="11239047"/>
                </a:lnTo>
                <a:lnTo>
                  <a:pt x="6611252" y="11239047"/>
                </a:lnTo>
                <a:lnTo>
                  <a:pt x="6611252" y="11359244"/>
                </a:lnTo>
                <a:lnTo>
                  <a:pt x="6857998" y="113592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rgbClr val="3B5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1185778" y="1509630"/>
            <a:ext cx="6857998" cy="3838744"/>
          </a:xfrm>
          <a:custGeom>
            <a:avLst/>
            <a:gdLst>
              <a:gd name="connsiteX0" fmla="*/ 0 w 6857998"/>
              <a:gd name="connsiteY0" fmla="*/ 0 h 3838744"/>
              <a:gd name="connsiteX1" fmla="*/ 0 w 6857998"/>
              <a:gd name="connsiteY1" fmla="*/ 1066799 h 3838744"/>
              <a:gd name="connsiteX2" fmla="*/ 3279727 w 6857998"/>
              <a:gd name="connsiteY2" fmla="*/ 1066799 h 3838744"/>
              <a:gd name="connsiteX3" fmla="*/ 6857804 w 6857998"/>
              <a:gd name="connsiteY3" fmla="*/ 3837900 h 3838744"/>
              <a:gd name="connsiteX4" fmla="*/ 6857998 w 6857998"/>
              <a:gd name="connsiteY4" fmla="*/ 3838744 h 3838744"/>
              <a:gd name="connsiteX5" fmla="*/ 6857998 w 6857998"/>
              <a:gd name="connsiteY5" fmla="*/ 3067102 h 3838744"/>
              <a:gd name="connsiteX6" fmla="*/ 3790896 w 6857998"/>
              <a:gd name="connsiteY6" fmla="*/ 0 h 383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8" h="3838744">
                <a:moveTo>
                  <a:pt x="0" y="0"/>
                </a:moveTo>
                <a:lnTo>
                  <a:pt x="0" y="1066799"/>
                </a:lnTo>
                <a:lnTo>
                  <a:pt x="3279727" y="1066799"/>
                </a:lnTo>
                <a:cubicBezTo>
                  <a:pt x="5001274" y="1066799"/>
                  <a:pt x="6447796" y="2244328"/>
                  <a:pt x="6857804" y="3837900"/>
                </a:cubicBezTo>
                <a:lnTo>
                  <a:pt x="6857998" y="38387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3178058" y="-1773797"/>
            <a:ext cx="5830206" cy="109398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 55"/>
          <p:cNvSpPr/>
          <p:nvPr/>
        </p:nvSpPr>
        <p:spPr>
          <a:xfrm rot="16200000">
            <a:off x="4427393" y="-3023134"/>
            <a:ext cx="3331535" cy="10939898"/>
          </a:xfrm>
          <a:custGeom>
            <a:avLst/>
            <a:gdLst>
              <a:gd name="connsiteX0" fmla="*/ 3331535 w 3331535"/>
              <a:gd name="connsiteY0" fmla="*/ 2915103 h 10939898"/>
              <a:gd name="connsiteX1" fmla="*/ 3331535 w 3331535"/>
              <a:gd name="connsiteY1" fmla="*/ 10939898 h 10939898"/>
              <a:gd name="connsiteX2" fmla="*/ 3014036 w 3331535"/>
              <a:gd name="connsiteY2" fmla="*/ 10939898 h 10939898"/>
              <a:gd name="connsiteX3" fmla="*/ 3014036 w 3331535"/>
              <a:gd name="connsiteY3" fmla="*/ 3070359 h 10939898"/>
              <a:gd name="connsiteX4" fmla="*/ 286227 w 3331535"/>
              <a:gd name="connsiteY4" fmla="*/ 47571 h 10939898"/>
              <a:gd name="connsiteX5" fmla="*/ 0 w 3331535"/>
              <a:gd name="connsiteY5" fmla="*/ 33117 h 10939898"/>
              <a:gd name="connsiteX6" fmla="*/ 118380 w 3331535"/>
              <a:gd name="connsiteY6" fmla="*/ 15051 h 10939898"/>
              <a:gd name="connsiteX7" fmla="*/ 416432 w 3331535"/>
              <a:gd name="connsiteY7" fmla="*/ 0 h 10939898"/>
              <a:gd name="connsiteX8" fmla="*/ 3331535 w 3331535"/>
              <a:gd name="connsiteY8" fmla="*/ 2915103 h 109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1535" h="10939898">
                <a:moveTo>
                  <a:pt x="3331535" y="2915103"/>
                </a:moveTo>
                <a:lnTo>
                  <a:pt x="3331535" y="10939898"/>
                </a:lnTo>
                <a:lnTo>
                  <a:pt x="3014036" y="10939898"/>
                </a:lnTo>
                <a:lnTo>
                  <a:pt x="3014036" y="3070359"/>
                </a:lnTo>
                <a:cubicBezTo>
                  <a:pt x="3014036" y="1497137"/>
                  <a:pt x="1818397" y="203171"/>
                  <a:pt x="286227" y="47571"/>
                </a:cubicBezTo>
                <a:lnTo>
                  <a:pt x="0" y="33117"/>
                </a:lnTo>
                <a:lnTo>
                  <a:pt x="118380" y="15051"/>
                </a:lnTo>
                <a:cubicBezTo>
                  <a:pt x="216377" y="5099"/>
                  <a:pt x="315809" y="0"/>
                  <a:pt x="416432" y="0"/>
                </a:cubicBezTo>
                <a:cubicBezTo>
                  <a:pt x="2026399" y="0"/>
                  <a:pt x="3331535" y="1305136"/>
                  <a:pt x="3331535" y="29151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86008" y="70137"/>
            <a:ext cx="6172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장바구니</a:t>
            </a:r>
            <a:endParaRPr lang="en-US" altLang="ko-KR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459C0E-526F-5B4E-9D26-E9C09F145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" t="11389" r="56692" b="64337"/>
          <a:stretch/>
        </p:blipFill>
        <p:spPr>
          <a:xfrm>
            <a:off x="1059153" y="3037735"/>
            <a:ext cx="4154531" cy="154945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28200BF-0015-174E-9E4D-A4254B48AF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" t="10364" r="63908" b="13502"/>
          <a:stretch/>
        </p:blipFill>
        <p:spPr>
          <a:xfrm>
            <a:off x="4856839" y="1407672"/>
            <a:ext cx="3410912" cy="48459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ACDB9F-48EA-EB44-894F-A80BF4455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455" y="1317265"/>
            <a:ext cx="2918364" cy="12236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80DAD2-01B1-D740-B44F-7E07999B14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035" y="3830629"/>
            <a:ext cx="2871846" cy="11171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00F527-DBF7-7546-9A8E-6E5EEA431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167" y="2316388"/>
            <a:ext cx="2860017" cy="11171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8FB4DA-6F83-024F-9AA4-CFC86A013D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98" y="1680654"/>
            <a:ext cx="2717560" cy="11103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FC49679-EAB5-BD44-A9D6-E1B264294F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688" y="5320598"/>
            <a:ext cx="2909288" cy="1145286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8E96F9D-6F1E-A34F-90D8-868F1A658E00}"/>
              </a:ext>
            </a:extLst>
          </p:cNvPr>
          <p:cNvCxnSpPr>
            <a:cxnSpLocks/>
          </p:cNvCxnSpPr>
          <p:nvPr/>
        </p:nvCxnSpPr>
        <p:spPr>
          <a:xfrm flipV="1">
            <a:off x="2855495" y="3304674"/>
            <a:ext cx="2001344" cy="112939"/>
          </a:xfrm>
          <a:prstGeom prst="straightConnector1">
            <a:avLst/>
          </a:prstGeom>
          <a:ln>
            <a:solidFill>
              <a:srgbClr val="FF0000">
                <a:alpha val="45000"/>
              </a:srgb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99BFAD-9BA8-C443-B92E-6280636AC118}"/>
              </a:ext>
            </a:extLst>
          </p:cNvPr>
          <p:cNvCxnSpPr>
            <a:cxnSpLocks/>
          </p:cNvCxnSpPr>
          <p:nvPr/>
        </p:nvCxnSpPr>
        <p:spPr>
          <a:xfrm flipV="1">
            <a:off x="6562295" y="2590744"/>
            <a:ext cx="1705456" cy="1996447"/>
          </a:xfrm>
          <a:prstGeom prst="straightConnector1">
            <a:avLst/>
          </a:prstGeom>
          <a:ln>
            <a:solidFill>
              <a:srgbClr val="00B0F0">
                <a:alpha val="45000"/>
              </a:srgb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297C510-C751-8447-84C1-8860DE18638A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304547" y="4389226"/>
            <a:ext cx="2035488" cy="1061102"/>
          </a:xfrm>
          <a:prstGeom prst="straightConnector1">
            <a:avLst/>
          </a:prstGeom>
          <a:ln>
            <a:solidFill>
              <a:srgbClr val="92D050">
                <a:alpha val="45000"/>
              </a:srgb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D50B36F-93DC-EF49-B60F-65A1B0F174D9}"/>
              </a:ext>
            </a:extLst>
          </p:cNvPr>
          <p:cNvSpPr txBox="1"/>
          <p:nvPr/>
        </p:nvSpPr>
        <p:spPr>
          <a:xfrm>
            <a:off x="1960594" y="5104770"/>
            <a:ext cx="2944214" cy="111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shoppingbag.jsp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담은 상품 내역 확인</a:t>
            </a:r>
            <a:r>
              <a:rPr kumimoji="1" lang="en-US" altLang="ko-KR" sz="1400" dirty="0">
                <a:solidFill>
                  <a:srgbClr val="3B5370"/>
                </a:solidFill>
              </a:rPr>
              <a:t>,</a:t>
            </a:r>
            <a:r>
              <a:rPr kumimoji="1" lang="ko-KR" altLang="en-US" sz="1400" dirty="0">
                <a:solidFill>
                  <a:srgbClr val="3B5370"/>
                </a:solidFill>
              </a:rPr>
              <a:t> 수량 수정</a:t>
            </a:r>
            <a:r>
              <a:rPr kumimoji="1" lang="en-US" altLang="ko-KR" sz="1400" dirty="0">
                <a:solidFill>
                  <a:srgbClr val="3B5370"/>
                </a:solidFill>
              </a:rPr>
              <a:t>, </a:t>
            </a:r>
            <a:r>
              <a:rPr kumimoji="1" lang="ko-KR" altLang="en-US" sz="1400" dirty="0">
                <a:solidFill>
                  <a:srgbClr val="3B5370"/>
                </a:solidFill>
              </a:rPr>
              <a:t>삭제 및 구매 가능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0BEFBA-14F0-4D43-BD03-2E17A6617A6A}"/>
              </a:ext>
            </a:extLst>
          </p:cNvPr>
          <p:cNvSpPr txBox="1"/>
          <p:nvPr/>
        </p:nvSpPr>
        <p:spPr>
          <a:xfrm>
            <a:off x="8923937" y="3319448"/>
            <a:ext cx="2944214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rgbClr val="3B5370"/>
                </a:solidFill>
              </a:rPr>
              <a:t>_</a:t>
            </a:r>
            <a:r>
              <a:rPr kumimoji="1" lang="en-US" altLang="ko-KR" b="1" dirty="0" err="1">
                <a:solidFill>
                  <a:srgbClr val="3B5370"/>
                </a:solidFill>
              </a:rPr>
              <a:t>shoppingbag.jsp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수량 수정 및 확인 메시지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2E04CF-4A8F-7846-89D2-5422CD335343}"/>
              </a:ext>
            </a:extLst>
          </p:cNvPr>
          <p:cNvSpPr txBox="1"/>
          <p:nvPr/>
        </p:nvSpPr>
        <p:spPr>
          <a:xfrm>
            <a:off x="9247786" y="1229896"/>
            <a:ext cx="2944214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dropitem.jsp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삭제 및 확인 메시지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0BEBB4-6C42-7C41-AD99-151B98046A63}"/>
              </a:ext>
            </a:extLst>
          </p:cNvPr>
          <p:cNvSpPr txBox="1"/>
          <p:nvPr/>
        </p:nvSpPr>
        <p:spPr>
          <a:xfrm>
            <a:off x="8873907" y="4834818"/>
            <a:ext cx="2944214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purchase.jsp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구매 및 재고 부족 알림 메시지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89C3D8-9746-AA4B-B53A-F6ED241132FB}"/>
              </a:ext>
            </a:extLst>
          </p:cNvPr>
          <p:cNvSpPr txBox="1"/>
          <p:nvPr/>
        </p:nvSpPr>
        <p:spPr>
          <a:xfrm>
            <a:off x="2080599" y="921851"/>
            <a:ext cx="2944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Cart.jsp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장바구니로 아이템 옮기고 </a:t>
            </a:r>
            <a:endParaRPr kumimoji="1" lang="en-US" altLang="ko-KR" sz="1400" dirty="0">
              <a:solidFill>
                <a:srgbClr val="3B537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rgbClr val="3B5370"/>
                </a:solidFill>
              </a:rPr>
              <a:t>이미 담은 아이템 알림 메시지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155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자유형 56"/>
          <p:cNvSpPr/>
          <p:nvPr/>
        </p:nvSpPr>
        <p:spPr>
          <a:xfrm rot="16200000" flipH="1">
            <a:off x="2574473" y="-2250620"/>
            <a:ext cx="6857998" cy="11359244"/>
          </a:xfrm>
          <a:custGeom>
            <a:avLst/>
            <a:gdLst>
              <a:gd name="connsiteX0" fmla="*/ 0 w 6857998"/>
              <a:gd name="connsiteY0" fmla="*/ 0 h 11359244"/>
              <a:gd name="connsiteX1" fmla="*/ 0 w 6857998"/>
              <a:gd name="connsiteY1" fmla="*/ 11359244 h 11359244"/>
              <a:gd name="connsiteX2" fmla="*/ 781044 w 6857998"/>
              <a:gd name="connsiteY2" fmla="*/ 11359244 h 11359244"/>
              <a:gd name="connsiteX3" fmla="*/ 781044 w 6857998"/>
              <a:gd name="connsiteY3" fmla="*/ 11239260 h 11359244"/>
              <a:gd name="connsiteX4" fmla="*/ 1103083 w 6857998"/>
              <a:gd name="connsiteY4" fmla="*/ 11239260 h 11359244"/>
              <a:gd name="connsiteX5" fmla="*/ 1103083 w 6857998"/>
              <a:gd name="connsiteY5" fmla="*/ 11239047 h 11359244"/>
              <a:gd name="connsiteX6" fmla="*/ 6611252 w 6857998"/>
              <a:gd name="connsiteY6" fmla="*/ 11239047 h 11359244"/>
              <a:gd name="connsiteX7" fmla="*/ 6611252 w 6857998"/>
              <a:gd name="connsiteY7" fmla="*/ 11359244 h 11359244"/>
              <a:gd name="connsiteX8" fmla="*/ 6857998 w 6857998"/>
              <a:gd name="connsiteY8" fmla="*/ 11359244 h 11359244"/>
              <a:gd name="connsiteX9" fmla="*/ 6857998 w 6857998"/>
              <a:gd name="connsiteY9" fmla="*/ 3067102 h 11359244"/>
              <a:gd name="connsiteX10" fmla="*/ 3790896 w 6857998"/>
              <a:gd name="connsiteY10" fmla="*/ 0 h 113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8" h="11359244">
                <a:moveTo>
                  <a:pt x="0" y="0"/>
                </a:moveTo>
                <a:lnTo>
                  <a:pt x="0" y="11359244"/>
                </a:lnTo>
                <a:lnTo>
                  <a:pt x="781044" y="11359244"/>
                </a:lnTo>
                <a:lnTo>
                  <a:pt x="781044" y="11239260"/>
                </a:lnTo>
                <a:lnTo>
                  <a:pt x="1103083" y="11239260"/>
                </a:lnTo>
                <a:lnTo>
                  <a:pt x="1103083" y="11239047"/>
                </a:lnTo>
                <a:lnTo>
                  <a:pt x="6611252" y="11239047"/>
                </a:lnTo>
                <a:lnTo>
                  <a:pt x="6611252" y="11359244"/>
                </a:lnTo>
                <a:lnTo>
                  <a:pt x="6857998" y="113592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rgbClr val="3B5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1185778" y="1509630"/>
            <a:ext cx="6857998" cy="3838744"/>
          </a:xfrm>
          <a:custGeom>
            <a:avLst/>
            <a:gdLst>
              <a:gd name="connsiteX0" fmla="*/ 0 w 6857998"/>
              <a:gd name="connsiteY0" fmla="*/ 0 h 3838744"/>
              <a:gd name="connsiteX1" fmla="*/ 0 w 6857998"/>
              <a:gd name="connsiteY1" fmla="*/ 1066799 h 3838744"/>
              <a:gd name="connsiteX2" fmla="*/ 3279727 w 6857998"/>
              <a:gd name="connsiteY2" fmla="*/ 1066799 h 3838744"/>
              <a:gd name="connsiteX3" fmla="*/ 6857804 w 6857998"/>
              <a:gd name="connsiteY3" fmla="*/ 3837900 h 3838744"/>
              <a:gd name="connsiteX4" fmla="*/ 6857998 w 6857998"/>
              <a:gd name="connsiteY4" fmla="*/ 3838744 h 3838744"/>
              <a:gd name="connsiteX5" fmla="*/ 6857998 w 6857998"/>
              <a:gd name="connsiteY5" fmla="*/ 3067102 h 3838744"/>
              <a:gd name="connsiteX6" fmla="*/ 3790896 w 6857998"/>
              <a:gd name="connsiteY6" fmla="*/ 0 h 383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8" h="3838744">
                <a:moveTo>
                  <a:pt x="0" y="0"/>
                </a:moveTo>
                <a:lnTo>
                  <a:pt x="0" y="1066799"/>
                </a:lnTo>
                <a:lnTo>
                  <a:pt x="3279727" y="1066799"/>
                </a:lnTo>
                <a:cubicBezTo>
                  <a:pt x="5001274" y="1066799"/>
                  <a:pt x="6447796" y="2244328"/>
                  <a:pt x="6857804" y="3837900"/>
                </a:cubicBezTo>
                <a:lnTo>
                  <a:pt x="6857998" y="3838744"/>
                </a:lnTo>
                <a:lnTo>
                  <a:pt x="6857998" y="3067102"/>
                </a:lnTo>
                <a:cubicBezTo>
                  <a:pt x="6857998" y="1373188"/>
                  <a:pt x="5484810" y="0"/>
                  <a:pt x="3790896" y="0"/>
                </a:cubicBezTo>
                <a:close/>
              </a:path>
            </a:pathLst>
          </a:cu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3178058" y="-1773797"/>
            <a:ext cx="5830206" cy="109398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 55"/>
          <p:cNvSpPr/>
          <p:nvPr/>
        </p:nvSpPr>
        <p:spPr>
          <a:xfrm rot="16200000">
            <a:off x="4427393" y="-3023134"/>
            <a:ext cx="3331535" cy="10939898"/>
          </a:xfrm>
          <a:custGeom>
            <a:avLst/>
            <a:gdLst>
              <a:gd name="connsiteX0" fmla="*/ 3331535 w 3331535"/>
              <a:gd name="connsiteY0" fmla="*/ 2915103 h 10939898"/>
              <a:gd name="connsiteX1" fmla="*/ 3331535 w 3331535"/>
              <a:gd name="connsiteY1" fmla="*/ 10939898 h 10939898"/>
              <a:gd name="connsiteX2" fmla="*/ 3014036 w 3331535"/>
              <a:gd name="connsiteY2" fmla="*/ 10939898 h 10939898"/>
              <a:gd name="connsiteX3" fmla="*/ 3014036 w 3331535"/>
              <a:gd name="connsiteY3" fmla="*/ 3070359 h 10939898"/>
              <a:gd name="connsiteX4" fmla="*/ 286227 w 3331535"/>
              <a:gd name="connsiteY4" fmla="*/ 47571 h 10939898"/>
              <a:gd name="connsiteX5" fmla="*/ 0 w 3331535"/>
              <a:gd name="connsiteY5" fmla="*/ 33117 h 10939898"/>
              <a:gd name="connsiteX6" fmla="*/ 118380 w 3331535"/>
              <a:gd name="connsiteY6" fmla="*/ 15051 h 10939898"/>
              <a:gd name="connsiteX7" fmla="*/ 416432 w 3331535"/>
              <a:gd name="connsiteY7" fmla="*/ 0 h 10939898"/>
              <a:gd name="connsiteX8" fmla="*/ 3331535 w 3331535"/>
              <a:gd name="connsiteY8" fmla="*/ 2915103 h 109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1535" h="10939898">
                <a:moveTo>
                  <a:pt x="3331535" y="2915103"/>
                </a:moveTo>
                <a:lnTo>
                  <a:pt x="3331535" y="10939898"/>
                </a:lnTo>
                <a:lnTo>
                  <a:pt x="3014036" y="10939898"/>
                </a:lnTo>
                <a:lnTo>
                  <a:pt x="3014036" y="3070359"/>
                </a:lnTo>
                <a:cubicBezTo>
                  <a:pt x="3014036" y="1497137"/>
                  <a:pt x="1818397" y="203171"/>
                  <a:pt x="286227" y="47571"/>
                </a:cubicBezTo>
                <a:lnTo>
                  <a:pt x="0" y="33117"/>
                </a:lnTo>
                <a:lnTo>
                  <a:pt x="118380" y="15051"/>
                </a:lnTo>
                <a:cubicBezTo>
                  <a:pt x="216377" y="5099"/>
                  <a:pt x="315809" y="0"/>
                  <a:pt x="416432" y="0"/>
                </a:cubicBezTo>
                <a:cubicBezTo>
                  <a:pt x="2026399" y="0"/>
                  <a:pt x="3331535" y="1305136"/>
                  <a:pt x="3331535" y="29151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86008" y="70137"/>
            <a:ext cx="6172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관리자 페이지</a:t>
            </a:r>
            <a:endParaRPr lang="en-US" altLang="ko-KR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AF6DCF-5789-C644-B7E7-BDD4F512A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52" y="1647161"/>
            <a:ext cx="4479758" cy="15887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50BEBB4-6C42-7C41-AD99-151B98046A63}"/>
              </a:ext>
            </a:extLst>
          </p:cNvPr>
          <p:cNvSpPr txBox="1"/>
          <p:nvPr/>
        </p:nvSpPr>
        <p:spPr>
          <a:xfrm>
            <a:off x="6003471" y="1317118"/>
            <a:ext cx="2944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Main.jsp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만약</a:t>
            </a:r>
            <a:r>
              <a:rPr kumimoji="1" lang="en-US" altLang="ko-KR" sz="1400" dirty="0">
                <a:solidFill>
                  <a:srgbClr val="3B5370"/>
                </a:solidFill>
              </a:rPr>
              <a:t>, </a:t>
            </a:r>
            <a:r>
              <a:rPr kumimoji="1" lang="ko-KR" altLang="en-US" sz="1400" dirty="0">
                <a:solidFill>
                  <a:srgbClr val="3B5370"/>
                </a:solidFill>
              </a:rPr>
              <a:t>관리자 아이디로 로그인</a:t>
            </a:r>
            <a:endParaRPr kumimoji="1" lang="en-US" altLang="ko-KR" sz="1400" dirty="0">
              <a:solidFill>
                <a:srgbClr val="3B537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rgbClr val="3B5370"/>
                </a:solidFill>
              </a:rPr>
              <a:t>했을 경우 관리자가 메뉴에 추가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D3EE6C3B-8F3A-CC47-9EBD-433073CCE519}"/>
              </a:ext>
            </a:extLst>
          </p:cNvPr>
          <p:cNvCxnSpPr>
            <a:cxnSpLocks/>
          </p:cNvCxnSpPr>
          <p:nvPr/>
        </p:nvCxnSpPr>
        <p:spPr>
          <a:xfrm>
            <a:off x="3818021" y="2245895"/>
            <a:ext cx="0" cy="1376194"/>
          </a:xfrm>
          <a:prstGeom prst="line">
            <a:avLst/>
          </a:prstGeom>
          <a:ln>
            <a:solidFill>
              <a:srgbClr val="92D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19B9EBBD-B819-F44E-AA20-1B86923ED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385" y="3692349"/>
            <a:ext cx="3528148" cy="1669570"/>
          </a:xfrm>
          <a:prstGeom prst="rect">
            <a:avLst/>
          </a:prstGeom>
        </p:spPr>
      </p:pic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65003B90-4C2B-6A42-8BD7-155D801DA844}"/>
              </a:ext>
            </a:extLst>
          </p:cNvPr>
          <p:cNvCxnSpPr>
            <a:cxnSpLocks/>
          </p:cNvCxnSpPr>
          <p:nvPr/>
        </p:nvCxnSpPr>
        <p:spPr>
          <a:xfrm>
            <a:off x="5327016" y="4742645"/>
            <a:ext cx="1739939" cy="468194"/>
          </a:xfrm>
          <a:prstGeom prst="line">
            <a:avLst/>
          </a:prstGeom>
          <a:ln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668D4546-1E9E-9045-A9EA-BA1A2AE9C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55" y="3647559"/>
            <a:ext cx="3566363" cy="216859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56F44E3-A1FA-1740-A8E0-1533C003766C}"/>
              </a:ext>
            </a:extLst>
          </p:cNvPr>
          <p:cNvSpPr txBox="1"/>
          <p:nvPr/>
        </p:nvSpPr>
        <p:spPr>
          <a:xfrm>
            <a:off x="2382802" y="4976742"/>
            <a:ext cx="2944214" cy="78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Page_admin.jsp</a:t>
            </a:r>
            <a:endParaRPr kumimoji="1" lang="en-US" altLang="ko-KR" sz="1400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관리자 페이지 메인 메뉴</a:t>
            </a:r>
            <a:endParaRPr kumimoji="1" lang="en-US" altLang="ko-KR" dirty="0">
              <a:solidFill>
                <a:srgbClr val="3B537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413644-636A-FD46-940E-1622BC4A5BA6}"/>
              </a:ext>
            </a:extLst>
          </p:cNvPr>
          <p:cNvSpPr txBox="1"/>
          <p:nvPr/>
        </p:nvSpPr>
        <p:spPr>
          <a:xfrm>
            <a:off x="7818615" y="2780770"/>
            <a:ext cx="2944214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3B5370"/>
                </a:solidFill>
              </a:rPr>
              <a:t>Revenue.jsp</a:t>
            </a:r>
            <a:endParaRPr kumimoji="1" lang="en-US" altLang="ko-KR" b="1" dirty="0">
              <a:solidFill>
                <a:srgbClr val="3B537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3B5370"/>
                </a:solidFill>
              </a:rPr>
              <a:t>매출 확인 메뉴</a:t>
            </a:r>
            <a:endParaRPr kumimoji="1" lang="en-US" altLang="ko-KR" sz="1400" dirty="0">
              <a:solidFill>
                <a:srgbClr val="3B53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214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3007</TotalTime>
  <Words>583</Words>
  <Application>Microsoft Macintosh PowerPoint</Application>
  <PresentationFormat>와이드스크린</PresentationFormat>
  <Paragraphs>140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야놀자 야체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최유라</cp:lastModifiedBy>
  <cp:revision>475</cp:revision>
  <dcterms:created xsi:type="dcterms:W3CDTF">2018-08-02T07:05:36Z</dcterms:created>
  <dcterms:modified xsi:type="dcterms:W3CDTF">2018-12-04T22:33:28Z</dcterms:modified>
</cp:coreProperties>
</file>